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97" r:id="rId3"/>
    <p:sldId id="452" r:id="rId4"/>
    <p:sldId id="298" r:id="rId5"/>
    <p:sldId id="455" r:id="rId6"/>
    <p:sldId id="456" r:id="rId7"/>
    <p:sldId id="458" r:id="rId8"/>
    <p:sldId id="459" r:id="rId9"/>
    <p:sldId id="460" r:id="rId10"/>
    <p:sldId id="453" r:id="rId11"/>
    <p:sldId id="299" r:id="rId12"/>
    <p:sldId id="461" r:id="rId13"/>
    <p:sldId id="457" r:id="rId14"/>
    <p:sldId id="307" r:id="rId15"/>
    <p:sldId id="300" r:id="rId16"/>
    <p:sldId id="308" r:id="rId17"/>
    <p:sldId id="309" r:id="rId18"/>
    <p:sldId id="447" r:id="rId19"/>
    <p:sldId id="449" r:id="rId20"/>
    <p:sldId id="448" r:id="rId21"/>
    <p:sldId id="450" r:id="rId22"/>
    <p:sldId id="462" r:id="rId23"/>
    <p:sldId id="310" r:id="rId24"/>
    <p:sldId id="475" r:id="rId25"/>
    <p:sldId id="314" r:id="rId26"/>
    <p:sldId id="315" r:id="rId27"/>
    <p:sldId id="313" r:id="rId28"/>
    <p:sldId id="316" r:id="rId29"/>
    <p:sldId id="317" r:id="rId30"/>
    <p:sldId id="399" r:id="rId31"/>
    <p:sldId id="473" r:id="rId32"/>
    <p:sldId id="400" r:id="rId33"/>
    <p:sldId id="401" r:id="rId34"/>
    <p:sldId id="472" r:id="rId35"/>
    <p:sldId id="408" r:id="rId36"/>
    <p:sldId id="409" r:id="rId37"/>
    <p:sldId id="476" r:id="rId38"/>
    <p:sldId id="326" r:id="rId39"/>
    <p:sldId id="329" r:id="rId40"/>
    <p:sldId id="327" r:id="rId41"/>
    <p:sldId id="328" r:id="rId42"/>
    <p:sldId id="285" r:id="rId43"/>
    <p:sldId id="339" r:id="rId44"/>
    <p:sldId id="332" r:id="rId45"/>
    <p:sldId id="338" r:id="rId46"/>
    <p:sldId id="423" r:id="rId47"/>
    <p:sldId id="477" r:id="rId48"/>
    <p:sldId id="434" r:id="rId49"/>
    <p:sldId id="436" r:id="rId50"/>
    <p:sldId id="478" r:id="rId51"/>
    <p:sldId id="442" r:id="rId52"/>
    <p:sldId id="479" r:id="rId53"/>
    <p:sldId id="438" r:id="rId54"/>
    <p:sldId id="480" r:id="rId55"/>
    <p:sldId id="440" r:id="rId56"/>
    <p:sldId id="481" r:id="rId57"/>
    <p:sldId id="429" r:id="rId58"/>
    <p:sldId id="430" r:id="rId59"/>
    <p:sldId id="431" r:id="rId60"/>
    <p:sldId id="432" r:id="rId61"/>
    <p:sldId id="482" r:id="rId62"/>
    <p:sldId id="369" r:id="rId63"/>
    <p:sldId id="371" r:id="rId64"/>
    <p:sldId id="483" r:id="rId65"/>
    <p:sldId id="474" r:id="rId66"/>
    <p:sldId id="346" r:id="rId67"/>
    <p:sldId id="344" r:id="rId68"/>
    <p:sldId id="428" r:id="rId69"/>
    <p:sldId id="345" r:id="rId70"/>
    <p:sldId id="347" r:id="rId71"/>
    <p:sldId id="348" r:id="rId72"/>
    <p:sldId id="433" r:id="rId73"/>
    <p:sldId id="381" r:id="rId74"/>
    <p:sldId id="353" r:id="rId75"/>
    <p:sldId id="355" r:id="rId76"/>
    <p:sldId id="356" r:id="rId77"/>
    <p:sldId id="443" r:id="rId78"/>
    <p:sldId id="444" r:id="rId79"/>
    <p:sldId id="445" r:id="rId80"/>
    <p:sldId id="446" r:id="rId81"/>
    <p:sldId id="451" r:id="rId82"/>
    <p:sldId id="364" r:id="rId83"/>
    <p:sldId id="286" r:id="rId84"/>
    <p:sldId id="335" r:id="rId85"/>
    <p:sldId id="336" r:id="rId86"/>
    <p:sldId id="354" r:id="rId87"/>
    <p:sldId id="410" r:id="rId88"/>
    <p:sldId id="418" r:id="rId89"/>
    <p:sldId id="411" r:id="rId90"/>
    <p:sldId id="412" r:id="rId91"/>
    <p:sldId id="413" r:id="rId92"/>
    <p:sldId id="414" r:id="rId93"/>
    <p:sldId id="415" r:id="rId94"/>
    <p:sldId id="416" r:id="rId95"/>
    <p:sldId id="417" r:id="rId9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SUKI Takashi" initials="OT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82" autoAdjust="0"/>
  </p:normalViewPr>
  <p:slideViewPr>
    <p:cSldViewPr showGuides="1">
      <p:cViewPr>
        <p:scale>
          <a:sx n="70" d="100"/>
          <a:sy n="70" d="100"/>
        </p:scale>
        <p:origin x="2816" y="1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commentAuthors" Target="commentAuthors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7A45-4FFD-D345-B517-053BB08C81D8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439E9-71EC-6B4A-94E2-11882FFE1B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6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占い師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439E9-71EC-6B4A-94E2-11882FFE1BD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16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8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3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79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88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1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5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5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88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2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94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C2137-042E-4E57-8782-43E5D9A28699}" type="datetimeFigureOut">
              <a:rPr kumimoji="1" lang="ja-JP" altLang="en-US" smtClean="0"/>
              <a:t>2017/9/17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0C08E-67D4-4BAE-8C7D-4C39647487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6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How to create the AI Wolf agent? </a:t>
            </a:r>
            <a:endParaRPr kumimoji="1" lang="ja-JP" altLang="en-US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22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</a:t>
            </a:r>
            <a:r>
              <a:rPr kumimoji="1" lang="en-US" altLang="ja-JP" dirty="0" smtClean="0"/>
              <a:t> java project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F</a:t>
            </a:r>
            <a:r>
              <a:rPr lang="en-US" altLang="ja-JP" dirty="0" smtClean="0"/>
              <a:t>ile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Java</a:t>
            </a:r>
            <a:r>
              <a:rPr lang="en-US" altLang="ja-JP" dirty="0"/>
              <a:t> </a:t>
            </a:r>
            <a:r>
              <a:rPr lang="en-US" altLang="ja-JP" dirty="0" smtClean="0"/>
              <a:t>Project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6973416" cy="4367484"/>
          </a:xfrm>
          <a:prstGeom prst="rect">
            <a:avLst/>
          </a:prstGeom>
        </p:spPr>
      </p:pic>
      <p:sp>
        <p:nvSpPr>
          <p:cNvPr id="5" name="左矢印 4"/>
          <p:cNvSpPr/>
          <p:nvPr/>
        </p:nvSpPr>
        <p:spPr>
          <a:xfrm>
            <a:off x="3810236" y="2348880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</a:t>
            </a:r>
            <a:r>
              <a:rPr lang="en-US" altLang="ja-JP" dirty="0"/>
              <a:t>java project 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２）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Choose a name for </a:t>
            </a:r>
          </a:p>
          <a:p>
            <a:pPr marL="0" indent="0">
              <a:buNone/>
            </a:pPr>
            <a:r>
              <a:rPr lang="en-US" altLang="ja-JP" dirty="0" smtClean="0"/>
              <a:t>the project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 : </a:t>
            </a:r>
            <a:r>
              <a:rPr lang="en-US" altLang="ja-JP" dirty="0" err="1" smtClean="0"/>
              <a:t>DemoAgent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Then press “Finish”</a:t>
            </a:r>
            <a:endParaRPr lang="ja-JP" altLang="en-US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29011"/>
            <a:ext cx="3707196" cy="4797152"/>
          </a:xfrm>
          <a:prstGeom prst="rect">
            <a:avLst/>
          </a:prstGeom>
        </p:spPr>
      </p:pic>
      <p:sp>
        <p:nvSpPr>
          <p:cNvPr id="5" name="矢印: 右 4"/>
          <p:cNvSpPr/>
          <p:nvPr/>
        </p:nvSpPr>
        <p:spPr>
          <a:xfrm>
            <a:off x="4932040" y="2060848"/>
            <a:ext cx="432048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4"/>
          <p:cNvSpPr/>
          <p:nvPr/>
        </p:nvSpPr>
        <p:spPr>
          <a:xfrm>
            <a:off x="7668344" y="5862452"/>
            <a:ext cx="432048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2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</a:t>
            </a:r>
            <a:r>
              <a:rPr lang="en-US" altLang="ja-JP" dirty="0"/>
              <a:t>f</a:t>
            </a:r>
            <a:r>
              <a:rPr lang="en-US" altLang="ja-JP" dirty="0" smtClean="0"/>
              <a:t>older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1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55" y="2277810"/>
            <a:ext cx="3498742" cy="4292158"/>
          </a:xfrm>
          <a:prstGeom prst="rect">
            <a:avLst/>
          </a:prstGeom>
        </p:spPr>
      </p:pic>
      <p:sp>
        <p:nvSpPr>
          <p:cNvPr id="9" name="左矢印 4"/>
          <p:cNvSpPr/>
          <p:nvPr/>
        </p:nvSpPr>
        <p:spPr>
          <a:xfrm>
            <a:off x="8182744" y="407707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Right-click</a:t>
            </a:r>
            <a:r>
              <a:rPr lang="ja-JP" altLang="en-US" dirty="0" smtClean="0"/>
              <a:t> </a:t>
            </a:r>
            <a:r>
              <a:rPr lang="ja-JP" altLang="en-US" dirty="0"/>
              <a:t>＞ </a:t>
            </a:r>
            <a:r>
              <a:rPr kumimoji="1" lang="en-US" altLang="ja-JP" dirty="0" smtClean="0"/>
              <a:t>New</a:t>
            </a:r>
            <a:r>
              <a:rPr kumimoji="1" lang="ja-JP" altLang="en-US" dirty="0" smtClean="0"/>
              <a:t>＞</a:t>
            </a:r>
            <a:r>
              <a:rPr kumimoji="1" lang="en-US" altLang="ja-JP" dirty="0" smtClean="0"/>
              <a:t>Folder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42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folder 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２）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 : lib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94" y="1752637"/>
            <a:ext cx="3773725" cy="4221088"/>
          </a:xfrm>
          <a:prstGeom prst="rect">
            <a:avLst/>
          </a:prstGeom>
        </p:spPr>
      </p:pic>
      <p:sp>
        <p:nvSpPr>
          <p:cNvPr id="11" name="左矢印 4"/>
          <p:cNvSpPr/>
          <p:nvPr/>
        </p:nvSpPr>
        <p:spPr>
          <a:xfrm>
            <a:off x="5796136" y="472514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4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Build </a:t>
            </a:r>
            <a:r>
              <a:rPr lang="en-US" altLang="ja-JP" dirty="0"/>
              <a:t>Path</a:t>
            </a:r>
            <a:r>
              <a:rPr lang="ja-JP" altLang="en-US" dirty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Copy </a:t>
            </a:r>
            <a:r>
              <a:rPr lang="en-US" altLang="ja-JP" dirty="0" err="1"/>
              <a:t>aiwolf-client.jar</a:t>
            </a:r>
            <a:r>
              <a:rPr lang="en-US" altLang="ja-JP" dirty="0"/>
              <a:t>, </a:t>
            </a:r>
            <a:r>
              <a:rPr lang="en-US" altLang="ja-JP" dirty="0" err="1" smtClean="0"/>
              <a:t>aiwolf-common.jar</a:t>
            </a:r>
            <a:r>
              <a:rPr lang="en-US" altLang="ja-JP" dirty="0" smtClean="0"/>
              <a:t>,</a:t>
            </a:r>
            <a:r>
              <a:rPr lang="en-US" altLang="ja-JP" dirty="0"/>
              <a:t> </a:t>
            </a:r>
            <a:r>
              <a:rPr lang="en-US" altLang="ja-JP" dirty="0" smtClean="0"/>
              <a:t>aiwolf-docs-ver0.4.6.zip to lib</a:t>
            </a:r>
          </a:p>
        </p:txBody>
      </p:sp>
      <p:pic>
        <p:nvPicPr>
          <p:cNvPr id="4" name="コンテンツ プレースホルダ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68960"/>
            <a:ext cx="5150151" cy="29028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74" y="3429000"/>
            <a:ext cx="2768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Configure the </a:t>
            </a:r>
            <a:r>
              <a:rPr lang="en-US" altLang="ja-JP" dirty="0"/>
              <a:t>Build 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Right-click</a:t>
            </a:r>
            <a:r>
              <a:rPr lang="ja-JP" altLang="en-US" dirty="0"/>
              <a:t> ＞ </a:t>
            </a:r>
            <a:r>
              <a:rPr lang="en-US" altLang="ja-JP" dirty="0"/>
              <a:t>Build Path </a:t>
            </a:r>
            <a:r>
              <a:rPr lang="ja-JP" altLang="en-US" dirty="0" smtClean="0"/>
              <a:t>＞</a:t>
            </a:r>
            <a:r>
              <a:rPr lang="en-US" altLang="ja-JP" dirty="0"/>
              <a:t> </a:t>
            </a:r>
            <a:r>
              <a:rPr lang="en-US" altLang="ja-JP" dirty="0" smtClean="0"/>
              <a:t>Configure </a:t>
            </a:r>
            <a:r>
              <a:rPr lang="en-US" altLang="ja-JP" dirty="0"/>
              <a:t>Build </a:t>
            </a:r>
            <a:r>
              <a:rPr lang="en-US" altLang="ja-JP" dirty="0" smtClean="0"/>
              <a:t>Path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04" y="2482575"/>
            <a:ext cx="3229591" cy="3850278"/>
          </a:xfrm>
          <a:prstGeom prst="rect">
            <a:avLst/>
          </a:prstGeom>
        </p:spPr>
      </p:pic>
      <p:sp>
        <p:nvSpPr>
          <p:cNvPr id="7" name="左矢印 4"/>
          <p:cNvSpPr/>
          <p:nvPr/>
        </p:nvSpPr>
        <p:spPr>
          <a:xfrm>
            <a:off x="5796136" y="4941168"/>
            <a:ext cx="720080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Build </a:t>
            </a:r>
            <a:r>
              <a:rPr lang="en-US" altLang="ja-JP" dirty="0"/>
              <a:t>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Libraries</a:t>
            </a:r>
            <a:r>
              <a:rPr kumimoji="1" lang="ja-JP" altLang="en-US" dirty="0" smtClean="0"/>
              <a:t>＞</a:t>
            </a:r>
            <a:r>
              <a:rPr lang="en-US" altLang="ja-JP" dirty="0" smtClean="0"/>
              <a:t>Add JARs..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64904"/>
            <a:ext cx="5364088" cy="3841750"/>
          </a:xfrm>
          <a:prstGeom prst="rect">
            <a:avLst/>
          </a:prstGeom>
        </p:spPr>
      </p:pic>
      <p:sp>
        <p:nvSpPr>
          <p:cNvPr id="7" name="左矢印 6"/>
          <p:cNvSpPr/>
          <p:nvPr/>
        </p:nvSpPr>
        <p:spPr>
          <a:xfrm>
            <a:off x="6732240" y="3356992"/>
            <a:ext cx="720080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the </a:t>
            </a:r>
            <a:r>
              <a:rPr lang="en-US" altLang="ja-JP" dirty="0"/>
              <a:t>Build Path</a:t>
            </a:r>
            <a:r>
              <a:rPr lang="ja-JP" altLang="en-US" dirty="0" smtClean="0"/>
              <a:t>（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Select 3 jar file from the lib folder</a:t>
            </a:r>
          </a:p>
          <a:p>
            <a:pPr marL="0" indent="0">
              <a:buNone/>
            </a:pPr>
            <a:r>
              <a:rPr lang="en-US" altLang="ja-JP" dirty="0" smtClean="0"/>
              <a:t>Press “OK”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5679152" y="4022533"/>
            <a:ext cx="231974" cy="4145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矢印 5"/>
          <p:cNvSpPr/>
          <p:nvPr/>
        </p:nvSpPr>
        <p:spPr>
          <a:xfrm>
            <a:off x="5992336" y="4077072"/>
            <a:ext cx="811912" cy="275481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16" y="2780928"/>
            <a:ext cx="3535412" cy="36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Javadoc</a:t>
            </a:r>
            <a:r>
              <a:rPr lang="en-US" altLang="ja-JP" dirty="0"/>
              <a:t> </a:t>
            </a:r>
            <a:r>
              <a:rPr lang="en-US" altLang="ja-JP" dirty="0" smtClean="0"/>
              <a:t>location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aiwolf-client.jar</a:t>
            </a:r>
            <a:r>
              <a:rPr lang="ja-JP" altLang="en-US" dirty="0"/>
              <a:t>＞</a:t>
            </a:r>
            <a:r>
              <a:rPr lang="en-US" altLang="ja-JP" dirty="0"/>
              <a:t>Javadoc</a:t>
            </a:r>
            <a:r>
              <a:rPr lang="ja-JP" altLang="en-US" dirty="0" smtClean="0"/>
              <a:t>＞</a:t>
            </a:r>
            <a:r>
              <a:rPr lang="en-US" altLang="ja-JP" dirty="0" smtClean="0"/>
              <a:t>Edit..</a:t>
            </a:r>
            <a:endParaRPr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6" name="左矢印 5"/>
          <p:cNvSpPr/>
          <p:nvPr/>
        </p:nvSpPr>
        <p:spPr>
          <a:xfrm>
            <a:off x="7236296" y="479715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5880237" cy="41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Javadoc</a:t>
            </a:r>
            <a:r>
              <a:rPr lang="en-US" altLang="ja-JP" dirty="0"/>
              <a:t> </a:t>
            </a:r>
            <a:r>
              <a:rPr lang="en-US" altLang="ja-JP" dirty="0" smtClean="0"/>
              <a:t>location</a:t>
            </a:r>
            <a:r>
              <a:rPr lang="ja-JP" altLang="en-US" dirty="0" smtClean="0"/>
              <a:t>（</a:t>
            </a:r>
            <a:r>
              <a:rPr lang="ja-JP" altLang="en-US" dirty="0"/>
              <a:t>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Javadoc in archive</a:t>
            </a:r>
            <a:r>
              <a:rPr kumimoji="1" lang="ja-JP" altLang="en-US" dirty="0" smtClean="0"/>
              <a:t>＞</a:t>
            </a:r>
            <a:r>
              <a:rPr lang="en-US" altLang="ja-JP" dirty="0" smtClean="0"/>
              <a:t>External 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Archive path</a:t>
            </a:r>
            <a:r>
              <a:rPr lang="ja-JP" altLang="en-US" dirty="0" smtClean="0"/>
              <a:t>＞</a:t>
            </a:r>
            <a:r>
              <a:rPr lang="en-US" altLang="ja-JP" dirty="0" smtClean="0"/>
              <a:t>Browse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7" name="左矢印 5"/>
          <p:cNvSpPr/>
          <p:nvPr/>
        </p:nvSpPr>
        <p:spPr>
          <a:xfrm>
            <a:off x="6666756" y="4354162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96952"/>
            <a:ext cx="4471020" cy="2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Preparations for creating the agent</a:t>
            </a:r>
          </a:p>
          <a:p>
            <a:pPr lvl="1"/>
            <a:r>
              <a:rPr lang="en-US" altLang="ja-JP" dirty="0" smtClean="0"/>
              <a:t>Create the java project</a:t>
            </a:r>
            <a:endParaRPr lang="en-US" altLang="ja-JP" dirty="0"/>
          </a:p>
          <a:p>
            <a:pPr lvl="1"/>
            <a:r>
              <a:rPr lang="en-US" altLang="ja-JP" dirty="0" smtClean="0"/>
              <a:t>Configure the build path</a:t>
            </a:r>
            <a:endParaRPr lang="en-US" altLang="ja-JP" dirty="0"/>
          </a:p>
          <a:p>
            <a:pPr lvl="1"/>
            <a:r>
              <a:rPr lang="en-US" altLang="ja-JP" dirty="0" smtClean="0"/>
              <a:t>Javadoc location</a:t>
            </a:r>
            <a:endParaRPr lang="en-US" altLang="ja-JP" dirty="0"/>
          </a:p>
          <a:p>
            <a:pPr lvl="1"/>
            <a:r>
              <a:rPr lang="en-US" altLang="ja-JP" dirty="0" smtClean="0"/>
              <a:t>Run the game using your agent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smtClean="0"/>
              <a:t>Creat</a:t>
            </a:r>
            <a:r>
              <a:rPr lang="en-US" altLang="ja-JP" dirty="0"/>
              <a:t>e</a:t>
            </a:r>
            <a:r>
              <a:rPr lang="en-US" altLang="ja-JP" dirty="0" smtClean="0"/>
              <a:t> the seer agent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488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Javadoc location </a:t>
            </a:r>
            <a:r>
              <a:rPr lang="ja-JP" altLang="en-US" dirty="0" smtClean="0"/>
              <a:t>（</a:t>
            </a:r>
            <a:r>
              <a:rPr lang="ja-JP" altLang="en-US" dirty="0"/>
              <a:t>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Browse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lib</a:t>
            </a:r>
            <a:r>
              <a:rPr lang="ja-JP" altLang="en-US" dirty="0" smtClean="0"/>
              <a:t> ＞</a:t>
            </a:r>
            <a:r>
              <a:rPr lang="en-US" altLang="ja-JP" dirty="0" smtClean="0"/>
              <a:t> </a:t>
            </a:r>
            <a:r>
              <a:rPr lang="en-US" altLang="ja-JP" dirty="0" smtClean="0"/>
              <a:t>aiwolf-docs-ver0.4.6.zip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Fill </a:t>
            </a:r>
            <a:r>
              <a:rPr lang="en-US" altLang="ja-JP" dirty="0"/>
              <a:t>in </a:t>
            </a:r>
            <a:r>
              <a:rPr lang="en-US" altLang="ja-JP" dirty="0" smtClean="0"/>
              <a:t>[docs] on </a:t>
            </a:r>
            <a:r>
              <a:rPr lang="en-US" altLang="ja-JP" dirty="0"/>
              <a:t>Path within archive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Press “Validate”</a:t>
            </a:r>
            <a:endParaRPr lang="ja-JP" altLang="en-US" dirty="0"/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81" y="3552920"/>
            <a:ext cx="4285038" cy="2755805"/>
          </a:xfrm>
          <a:prstGeom prst="rect">
            <a:avLst/>
          </a:prstGeom>
        </p:spPr>
      </p:pic>
      <p:sp>
        <p:nvSpPr>
          <p:cNvPr id="9" name="左矢印 5"/>
          <p:cNvSpPr/>
          <p:nvPr/>
        </p:nvSpPr>
        <p:spPr>
          <a:xfrm>
            <a:off x="6714519" y="5373216"/>
            <a:ext cx="792088" cy="217057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58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Javadoc location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you verify </a:t>
            </a:r>
            <a:r>
              <a:rPr lang="en-US" altLang="ja-JP" dirty="0" smtClean="0"/>
              <a:t>the location then </a:t>
            </a:r>
            <a:r>
              <a:rPr lang="ja-JP" altLang="en-US" dirty="0" smtClean="0"/>
              <a:t>［</a:t>
            </a:r>
            <a:r>
              <a:rPr lang="en-US" altLang="ja-JP" dirty="0"/>
              <a:t>OK</a:t>
            </a:r>
            <a:r>
              <a:rPr lang="ja-JP" altLang="en-US" dirty="0"/>
              <a:t>］</a:t>
            </a:r>
            <a:endParaRPr lang="en-US" altLang="ja-JP" dirty="0"/>
          </a:p>
          <a:p>
            <a:r>
              <a:rPr lang="en-US" altLang="ja-JP" dirty="0" smtClean="0"/>
              <a:t>Set Javadoc for </a:t>
            </a:r>
            <a:r>
              <a:rPr lang="en-US" altLang="ja-JP" dirty="0" err="1" smtClean="0"/>
              <a:t>aiwolf-common.jar</a:t>
            </a:r>
            <a:r>
              <a:rPr lang="en-US" altLang="ja-JP" dirty="0" smtClean="0"/>
              <a:t> in the same way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29000"/>
            <a:ext cx="4941753" cy="32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 agent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64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Creating a class using </a:t>
            </a:r>
            <a:r>
              <a:rPr lang="en-US" altLang="ja-JP" dirty="0" err="1" smtClean="0"/>
              <a:t>AbstractRoleAssignPlayer</a:t>
            </a:r>
            <a:r>
              <a:rPr lang="en-US" altLang="ja-JP" dirty="0" smtClean="0"/>
              <a:t>(</a:t>
            </a:r>
            <a:r>
              <a:rPr lang="en-US" altLang="ja-JP" dirty="0"/>
              <a:t>inheritance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Preparing for running the game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Set agents on </a:t>
            </a:r>
            <a:r>
              <a:rPr lang="en-US" altLang="ja-JP" dirty="0" err="1" smtClean="0"/>
              <a:t>RoleAssignPlayer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45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Creating a class using </a:t>
            </a:r>
            <a:r>
              <a:rPr lang="en-US" altLang="ja-JP" dirty="0" err="1" smtClean="0">
                <a:solidFill>
                  <a:srgbClr val="FFFF00"/>
                </a:solidFill>
              </a:rPr>
              <a:t>AbstractRoleAssignPlayer</a:t>
            </a:r>
            <a:r>
              <a:rPr lang="en-US" altLang="ja-JP" dirty="0" smtClean="0">
                <a:solidFill>
                  <a:srgbClr val="FFFF00"/>
                </a:solidFill>
              </a:rPr>
              <a:t>(</a:t>
            </a:r>
            <a:r>
              <a:rPr lang="en-US" altLang="ja-JP" dirty="0">
                <a:solidFill>
                  <a:srgbClr val="FFFF00"/>
                </a:solidFill>
              </a:rPr>
              <a:t>inheritance</a:t>
            </a:r>
            <a:r>
              <a:rPr lang="en-US" altLang="ja-JP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Preparing for running the game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Set agents on 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RoleAssignPlayer</a:t>
            </a:r>
            <a:endParaRPr lang="en-US" altLang="ja-JP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ja-JP" dirty="0" smtClean="0"/>
              <a:t>First prepare the </a:t>
            </a:r>
            <a:r>
              <a:rPr lang="en-US" altLang="ja-JP" dirty="0"/>
              <a:t>environment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</a:t>
            </a:r>
            <a:r>
              <a:rPr kumimoji="1" lang="en-US" altLang="ja-JP" dirty="0" smtClean="0"/>
              <a:t> Package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err="1"/>
              <a:t>Demo</a:t>
            </a:r>
            <a:r>
              <a:rPr kumimoji="1" lang="en-US" altLang="ja-JP" sz="2800" dirty="0" err="1"/>
              <a:t>Agent</a:t>
            </a:r>
            <a:r>
              <a:rPr kumimoji="1" lang="ja-JP" altLang="en-US" sz="2800" dirty="0" smtClean="0"/>
              <a:t>＞</a:t>
            </a:r>
            <a:r>
              <a:rPr lang="en-US" altLang="ja-JP" sz="2800" dirty="0"/>
              <a:t>Right-click</a:t>
            </a:r>
            <a:r>
              <a:rPr lang="ja-JP" altLang="en-US" sz="2800" dirty="0"/>
              <a:t> ＞ </a:t>
            </a:r>
            <a:r>
              <a:rPr lang="en-US" altLang="ja-JP" sz="2800" dirty="0"/>
              <a:t>New</a:t>
            </a:r>
            <a:r>
              <a:rPr lang="ja-JP" altLang="en-US" sz="2800" dirty="0" smtClean="0"/>
              <a:t>＞</a:t>
            </a:r>
            <a:r>
              <a:rPr lang="en-US" altLang="ja-JP" sz="2800" dirty="0"/>
              <a:t> Package</a:t>
            </a:r>
            <a:endParaRPr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6012160" cy="4231593"/>
          </a:xfrm>
          <a:prstGeom prst="rect">
            <a:avLst/>
          </a:prstGeom>
        </p:spPr>
      </p:pic>
      <p:sp>
        <p:nvSpPr>
          <p:cNvPr id="7" name="左矢印 6"/>
          <p:cNvSpPr/>
          <p:nvPr/>
        </p:nvSpPr>
        <p:spPr>
          <a:xfrm>
            <a:off x="3851920" y="3429000"/>
            <a:ext cx="122413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6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Package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3903464" cy="3709781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446272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err="1" smtClean="0"/>
              <a:t>Example:demo@aiwolf.org→org.aiwolf.demo</a:t>
            </a:r>
            <a:r>
              <a:rPr lang="en-US" altLang="ja-JP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For “Name”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13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</a:t>
            </a:r>
            <a:r>
              <a:rPr kumimoji="1" lang="en-US" altLang="ja-JP" dirty="0" smtClean="0"/>
              <a:t> Class</a:t>
            </a:r>
            <a:r>
              <a:rPr kumimoji="1" lang="ja-JP" altLang="en-US" dirty="0" smtClean="0"/>
              <a:t>（</a:t>
            </a:r>
            <a:r>
              <a:rPr kumimoji="1" lang="ja-JP" altLang="en-US" dirty="0"/>
              <a:t>１）</a:t>
            </a:r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err="1"/>
              <a:t>o</a:t>
            </a:r>
            <a:r>
              <a:rPr lang="en-US" altLang="ja-JP" sz="2800" dirty="0" err="1" smtClean="0"/>
              <a:t>rg.aiwolf.demo</a:t>
            </a:r>
            <a:r>
              <a:rPr kumimoji="1" lang="ja-JP" altLang="en-US" sz="2800" dirty="0" smtClean="0"/>
              <a:t>＞</a:t>
            </a:r>
            <a:r>
              <a:rPr lang="en-US" altLang="ja-JP" sz="2800" dirty="0"/>
              <a:t>Right-click</a:t>
            </a:r>
            <a:r>
              <a:rPr lang="ja-JP" altLang="en-US" sz="2800" dirty="0"/>
              <a:t> ＞ </a:t>
            </a:r>
            <a:r>
              <a:rPr lang="en-US" altLang="ja-JP" sz="2800" dirty="0"/>
              <a:t>New</a:t>
            </a:r>
            <a:r>
              <a:rPr lang="ja-JP" altLang="en-US" sz="2800" dirty="0" smtClean="0"/>
              <a:t>＞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Class</a:t>
            </a:r>
            <a:endParaRPr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40" y="2492896"/>
            <a:ext cx="5699719" cy="3964344"/>
          </a:xfrm>
          <a:prstGeom prst="rect">
            <a:avLst/>
          </a:prstGeom>
        </p:spPr>
      </p:pic>
      <p:sp>
        <p:nvSpPr>
          <p:cNvPr id="9" name="左矢印 8"/>
          <p:cNvSpPr/>
          <p:nvPr/>
        </p:nvSpPr>
        <p:spPr>
          <a:xfrm>
            <a:off x="4716016" y="3717032"/>
            <a:ext cx="2016224" cy="213891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3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</a:t>
            </a:r>
            <a:r>
              <a:rPr lang="en-US" altLang="ja-JP" dirty="0"/>
              <a:t>Class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smtClean="0"/>
              <a:t>Superclass</a:t>
            </a:r>
            <a:r>
              <a:rPr kumimoji="1" lang="ja-JP" altLang="en-US" sz="2800" dirty="0" smtClean="0"/>
              <a:t>＞</a:t>
            </a:r>
            <a:r>
              <a:rPr kumimoji="1" lang="en-US" altLang="ja-JP" sz="2800" dirty="0" smtClean="0"/>
              <a:t>Browse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＞ </a:t>
            </a:r>
            <a:r>
              <a:rPr kumimoji="1" lang="en-US" altLang="ja-JP" sz="2800" dirty="0" err="1" smtClean="0"/>
              <a:t>AbstractRoleAssignPlayer</a:t>
            </a:r>
            <a:r>
              <a:rPr kumimoji="1" lang="en-US" altLang="ja-JP" sz="2800" dirty="0" smtClean="0"/>
              <a:t> </a:t>
            </a:r>
            <a:r>
              <a:rPr lang="en-US" altLang="ja-JP" sz="2800" dirty="0" smtClean="0">
                <a:solidFill>
                  <a:srgbClr val="FFFF00"/>
                </a:solidFill>
              </a:rPr>
              <a:t>- </a:t>
            </a:r>
            <a:r>
              <a:rPr lang="en-US" altLang="ja-JP" sz="2800" dirty="0" err="1" smtClean="0">
                <a:solidFill>
                  <a:srgbClr val="FFFF00"/>
                </a:solidFill>
              </a:rPr>
              <a:t>org.aiwolf.sample.lib</a:t>
            </a:r>
            <a:endParaRPr lang="en-US" altLang="ja-JP" sz="28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ja-JP" sz="2800" dirty="0" smtClean="0"/>
              <a:t>And [OK]</a:t>
            </a:r>
            <a:endParaRPr kumimoji="1" lang="ja-JP" altLang="en-US" sz="2800" dirty="0"/>
          </a:p>
        </p:txBody>
      </p:sp>
      <p:sp>
        <p:nvSpPr>
          <p:cNvPr id="7" name="左矢印 5"/>
          <p:cNvSpPr/>
          <p:nvPr/>
        </p:nvSpPr>
        <p:spPr>
          <a:xfrm>
            <a:off x="3385034" y="4862294"/>
            <a:ext cx="1000942" cy="116245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/>
          <p:cNvSpPr/>
          <p:nvPr/>
        </p:nvSpPr>
        <p:spPr>
          <a:xfrm>
            <a:off x="3962917" y="4007799"/>
            <a:ext cx="453077" cy="854495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1" y="3459119"/>
            <a:ext cx="2554290" cy="30689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70" y="3463757"/>
            <a:ext cx="3534668" cy="2913317"/>
          </a:xfrm>
          <a:prstGeom prst="rect">
            <a:avLst/>
          </a:prstGeom>
        </p:spPr>
      </p:pic>
      <p:sp>
        <p:nvSpPr>
          <p:cNvPr id="12" name="左矢印 5"/>
          <p:cNvSpPr/>
          <p:nvPr/>
        </p:nvSpPr>
        <p:spPr>
          <a:xfrm rot="16200000">
            <a:off x="5759721" y="3248568"/>
            <a:ext cx="1512168" cy="144839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8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</a:t>
            </a:r>
            <a:r>
              <a:rPr lang="en-US" altLang="ja-JP" dirty="0" smtClean="0"/>
              <a:t>Class</a:t>
            </a:r>
            <a:r>
              <a:rPr lang="ja-JP" altLang="en-US" dirty="0" smtClean="0"/>
              <a:t>（</a:t>
            </a:r>
            <a:r>
              <a:rPr lang="ja-JP" altLang="en-US" dirty="0"/>
              <a:t>３）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6704" y="4155398"/>
            <a:ext cx="3682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You have already created an agent as strong as sample player</a:t>
            </a:r>
          </a:p>
        </p:txBody>
      </p:sp>
      <p:sp>
        <p:nvSpPr>
          <p:cNvPr id="6" name="矢印: 下 5"/>
          <p:cNvSpPr/>
          <p:nvPr/>
        </p:nvSpPr>
        <p:spPr>
          <a:xfrm>
            <a:off x="1979712" y="3499521"/>
            <a:ext cx="923547" cy="589992"/>
          </a:xfrm>
          <a:prstGeom prst="down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1188554"/>
            <a:ext cx="8435280" cy="234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Fill in a suitable name </a:t>
            </a:r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Example:</a:t>
            </a:r>
            <a:r>
              <a:rPr lang="en-US" altLang="ja-JP" dirty="0"/>
              <a:t> </a:t>
            </a:r>
            <a:r>
              <a:rPr lang="en-US" altLang="ja-JP" dirty="0" err="1"/>
              <a:t>DemoRoleAssignPlayer</a:t>
            </a:r>
            <a:r>
              <a:rPr lang="en-US" altLang="ja-JP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for “Name”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/>
              <a:t>Press “Finish”</a:t>
            </a:r>
            <a:endParaRPr lang="ja-JP" altLang="en-US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14214"/>
            <a:ext cx="3694983" cy="44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Prepare for creating the agent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719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a </a:t>
            </a:r>
            <a:r>
              <a:rPr lang="en-US" altLang="ja-JP" dirty="0" err="1" smtClean="0"/>
              <a:t>DemoRoleAssignPlayer</a:t>
            </a:r>
            <a:endParaRPr kumimoji="1" lang="ja-JP" altLang="en-US" dirty="0"/>
          </a:p>
        </p:txBody>
      </p:sp>
      <p:sp>
        <p:nvSpPr>
          <p:cNvPr id="9" name="メモ 8"/>
          <p:cNvSpPr/>
          <p:nvPr/>
        </p:nvSpPr>
        <p:spPr>
          <a:xfrm>
            <a:off x="2709647" y="2471687"/>
            <a:ext cx="2326342" cy="303903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 err="1" smtClean="0"/>
              <a:t>DemoRole</a:t>
            </a:r>
            <a:endParaRPr lang="en-US" altLang="ja-JP" sz="2800" dirty="0" smtClean="0"/>
          </a:p>
          <a:p>
            <a:pPr algn="ctr"/>
            <a:r>
              <a:rPr lang="en-US" altLang="ja-JP" sz="2800" dirty="0" err="1" smtClean="0"/>
              <a:t>AssignPlayer</a:t>
            </a:r>
            <a:endParaRPr kumimoji="1" lang="ja-JP" altLang="en-US" sz="2800" dirty="0"/>
          </a:p>
        </p:txBody>
      </p:sp>
      <p:sp>
        <p:nvSpPr>
          <p:cNvPr id="15" name="メモ 14"/>
          <p:cNvSpPr/>
          <p:nvPr/>
        </p:nvSpPr>
        <p:spPr>
          <a:xfrm>
            <a:off x="6992415" y="1568426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Medium class</a:t>
            </a:r>
            <a:endParaRPr kumimoji="1" lang="ja-JP" altLang="en-US" sz="3200" dirty="0"/>
          </a:p>
        </p:txBody>
      </p:sp>
      <p:pic>
        <p:nvPicPr>
          <p:cNvPr id="18" name="コンテンツ プレースホルダ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" y="2524431"/>
            <a:ext cx="2523415" cy="298629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1892653" y="3545167"/>
            <a:ext cx="981635" cy="51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メモ 22"/>
          <p:cNvSpPr/>
          <p:nvPr/>
        </p:nvSpPr>
        <p:spPr>
          <a:xfrm>
            <a:off x="5154814" y="1588787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Seer class</a:t>
            </a:r>
            <a:endParaRPr kumimoji="1" lang="ja-JP" altLang="en-US" sz="3200" dirty="0"/>
          </a:p>
        </p:txBody>
      </p:sp>
      <p:sp>
        <p:nvSpPr>
          <p:cNvPr id="24" name="メモ 23"/>
          <p:cNvSpPr/>
          <p:nvPr/>
        </p:nvSpPr>
        <p:spPr>
          <a:xfrm>
            <a:off x="7035174" y="3759406"/>
            <a:ext cx="1929314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Werewolf class</a:t>
            </a:r>
            <a:endParaRPr kumimoji="1" lang="ja-JP" altLang="en-US" sz="3200" dirty="0"/>
          </a:p>
        </p:txBody>
      </p:sp>
      <p:sp>
        <p:nvSpPr>
          <p:cNvPr id="25" name="メモ 24"/>
          <p:cNvSpPr/>
          <p:nvPr/>
        </p:nvSpPr>
        <p:spPr>
          <a:xfrm>
            <a:off x="5188389" y="3782534"/>
            <a:ext cx="1694385" cy="210157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/>
              <a:t>Villager class</a:t>
            </a:r>
            <a:endParaRPr kumimoji="1" lang="ja-JP" altLang="en-US" sz="3200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330663" y="4207422"/>
            <a:ext cx="1067892" cy="551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4413561" y="4169784"/>
            <a:ext cx="2681653" cy="65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V="1">
            <a:off x="4631954" y="3148650"/>
            <a:ext cx="1017317" cy="492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4631954" y="2778572"/>
            <a:ext cx="2627563" cy="891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How to make a JAR file</a:t>
            </a:r>
            <a:r>
              <a:rPr lang="ja-JP" altLang="en-US" dirty="0" smtClean="0"/>
              <a:t>（</a:t>
            </a:r>
            <a:r>
              <a:rPr lang="ja-JP" altLang="en-US" dirty="0"/>
              <a:t>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DemoAgent</a:t>
            </a:r>
            <a:r>
              <a:rPr lang="ja-JP" altLang="en-US" dirty="0"/>
              <a:t>＞</a:t>
            </a:r>
            <a:r>
              <a:rPr lang="en-US" altLang="ja-JP" dirty="0"/>
              <a:t>Right-click</a:t>
            </a:r>
            <a:r>
              <a:rPr lang="ja-JP" altLang="en-US" dirty="0"/>
              <a:t> </a:t>
            </a:r>
            <a:r>
              <a:rPr lang="ja-JP" altLang="en-US" dirty="0" smtClean="0"/>
              <a:t>＞</a:t>
            </a:r>
            <a:r>
              <a:rPr lang="en-US" altLang="ja-JP" dirty="0" smtClean="0"/>
              <a:t>Export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6228184" cy="4416662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2915816" y="4797152"/>
            <a:ext cx="1944216" cy="28803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7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</a:t>
            </a:r>
            <a:r>
              <a:rPr lang="en-US" altLang="ja-JP" dirty="0" smtClean="0"/>
              <a:t>a JAR </a:t>
            </a:r>
            <a:r>
              <a:rPr lang="en-US" altLang="ja-JP" dirty="0"/>
              <a:t>file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JAVA</a:t>
            </a:r>
            <a:r>
              <a:rPr kumimoji="1" lang="ja-JP" altLang="en-US" dirty="0"/>
              <a:t>＞</a:t>
            </a:r>
            <a:r>
              <a:rPr kumimoji="1" lang="en-US" altLang="ja-JP" dirty="0" smtClean="0"/>
              <a:t>JAR</a:t>
            </a:r>
            <a:r>
              <a:rPr lang="en-US" altLang="ja-JP" dirty="0"/>
              <a:t> </a:t>
            </a:r>
            <a:r>
              <a:rPr lang="en-US" altLang="ja-JP" dirty="0" smtClean="0"/>
              <a:t>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Next</a:t>
            </a:r>
            <a:endParaRPr kumimoji="1"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18168"/>
            <a:ext cx="3816424" cy="3990557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3635896" y="3683161"/>
            <a:ext cx="2088232" cy="321903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1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to make </a:t>
            </a:r>
            <a:r>
              <a:rPr lang="en-US" altLang="ja-JP" dirty="0" smtClean="0"/>
              <a:t>a JAR </a:t>
            </a:r>
            <a:r>
              <a:rPr lang="en-US" altLang="ja-JP" dirty="0"/>
              <a:t>file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33562"/>
            <a:ext cx="8229600" cy="374441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JAR</a:t>
            </a:r>
            <a:r>
              <a:rPr lang="en-US" altLang="ja-JP" dirty="0"/>
              <a:t> </a:t>
            </a:r>
            <a:r>
              <a:rPr lang="en-US" altLang="ja-JP" dirty="0" smtClean="0"/>
              <a:t>file</a:t>
            </a:r>
            <a:r>
              <a:rPr lang="ja-JP" altLang="en-US" dirty="0" smtClean="0"/>
              <a:t>＞</a:t>
            </a:r>
            <a:r>
              <a:rPr lang="en-US" altLang="ja-JP" dirty="0" smtClean="0"/>
              <a:t>Browse</a:t>
            </a:r>
            <a:r>
              <a:rPr lang="ja-JP" altLang="en-US" dirty="0"/>
              <a:t> </a:t>
            </a:r>
            <a:r>
              <a:rPr lang="ja-JP" altLang="en-US" dirty="0" smtClean="0"/>
              <a:t>＞</a:t>
            </a:r>
            <a:r>
              <a:rPr lang="en-US" altLang="ja-JP" dirty="0"/>
              <a:t> </a:t>
            </a:r>
            <a:r>
              <a:rPr lang="en-US" altLang="ja-JP" dirty="0" smtClean="0"/>
              <a:t>desktop/AIWolf-ver0.4.9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Fill </a:t>
            </a:r>
            <a:r>
              <a:rPr lang="en-US" altLang="ja-JP" dirty="0"/>
              <a:t>in </a:t>
            </a:r>
            <a:r>
              <a:rPr lang="en-US" altLang="ja-JP" dirty="0" smtClean="0"/>
              <a:t>a suitable </a:t>
            </a:r>
            <a:r>
              <a:rPr lang="en-US" altLang="ja-JP" dirty="0"/>
              <a:t>name </a:t>
            </a:r>
          </a:p>
          <a:p>
            <a:pPr marL="0" indent="0">
              <a:buNone/>
            </a:pPr>
            <a:r>
              <a:rPr lang="ja-JP" altLang="en-US" dirty="0"/>
              <a:t>（</a:t>
            </a:r>
            <a:r>
              <a:rPr lang="en-US" altLang="ja-JP" dirty="0"/>
              <a:t>Example</a:t>
            </a:r>
            <a:r>
              <a:rPr lang="en-US" altLang="ja-JP" dirty="0" smtClean="0"/>
              <a:t>:</a:t>
            </a:r>
            <a:r>
              <a:rPr lang="en-US" altLang="ja-JP" dirty="0"/>
              <a:t> </a:t>
            </a:r>
            <a:r>
              <a:rPr lang="en-US" altLang="ja-JP" dirty="0" err="1"/>
              <a:t>DemoAgent.jar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on </a:t>
            </a:r>
            <a:r>
              <a:rPr lang="en-US" altLang="ja-JP" dirty="0" smtClean="0"/>
              <a:t>“JAR file”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Press “Finish”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51" y="2803754"/>
            <a:ext cx="3043780" cy="3717032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4409668" y="5061954"/>
            <a:ext cx="1172814" cy="383270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3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Configurations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Connect some clients(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agent) to a server</a:t>
            </a:r>
            <a:r>
              <a:rPr lang="en-US" altLang="ja-JP" dirty="0"/>
              <a:t> </a:t>
            </a:r>
            <a:r>
              <a:rPr lang="en-US" altLang="ja-JP" dirty="0" smtClean="0"/>
              <a:t>and run</a:t>
            </a:r>
            <a:endParaRPr kumimoji="1" lang="en-US" altLang="ja-JP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72" y="2458721"/>
            <a:ext cx="4037002" cy="4037002"/>
          </a:xfrm>
          <a:prstGeom prst="rect">
            <a:avLst/>
          </a:prstGeom>
        </p:spPr>
      </p:pic>
      <p:pic>
        <p:nvPicPr>
          <p:cNvPr id="19" name="コンテンツ プレースホルダ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30" y="2686015"/>
            <a:ext cx="2944340" cy="26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Edit .</a:t>
            </a:r>
            <a:r>
              <a:rPr kumimoji="1" lang="en-US" altLang="ja-JP" dirty="0" err="1" smtClean="0"/>
              <a:t>ini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997152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Open </a:t>
            </a:r>
            <a:r>
              <a:rPr lang="en-US" altLang="ja-JP" sz="2800" dirty="0" err="1" smtClean="0"/>
              <a:t>AutoStarter.ini</a:t>
            </a:r>
            <a:endParaRPr lang="en-US" altLang="ja-JP" sz="2800" dirty="0" smtClean="0"/>
          </a:p>
          <a:p>
            <a:r>
              <a:rPr lang="en-US" altLang="ja-JP" sz="2800" dirty="0"/>
              <a:t>Delete </a:t>
            </a:r>
            <a:r>
              <a:rPr lang="en-US" altLang="ja-JP" sz="2800" dirty="0" smtClean="0"/>
              <a:t>(WEREWOLF,SEER) from Sample1 and Sample2</a:t>
            </a:r>
          </a:p>
          <a:p>
            <a:r>
              <a:rPr lang="en-US" altLang="ja-JP" sz="2800" dirty="0" smtClean="0"/>
              <a:t>Comment </a:t>
            </a:r>
            <a:r>
              <a:rPr lang="en-US" altLang="ja-JP" sz="2800" dirty="0"/>
              <a:t>out </a:t>
            </a:r>
            <a:r>
              <a:rPr lang="en-US" altLang="ja-JP" sz="2800" dirty="0" smtClean="0"/>
              <a:t>Sample</a:t>
            </a:r>
            <a:r>
              <a:rPr kumimoji="1" lang="en-US" altLang="ja-JP" sz="2800" dirty="0" smtClean="0"/>
              <a:t>5</a:t>
            </a:r>
            <a:r>
              <a:rPr lang="ja-JP" altLang="en-US" sz="2800" dirty="0" smtClean="0"/>
              <a:t>（</a:t>
            </a:r>
            <a:r>
              <a:rPr lang="en-US" altLang="ja-JP" sz="2800" dirty="0" smtClean="0"/>
              <a:t>insert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#</a:t>
            </a:r>
            <a:r>
              <a:rPr lang="ja-JP" altLang="en-US" sz="2800" dirty="0" smtClean="0"/>
              <a:t>）</a:t>
            </a:r>
            <a:endParaRPr lang="en-US" altLang="ja-JP" sz="2800" dirty="0"/>
          </a:p>
          <a:p>
            <a:r>
              <a:rPr lang="en-US" altLang="ja-JP" sz="2800" dirty="0" smtClean="0"/>
              <a:t>Add the following line on the bottom </a:t>
            </a:r>
          </a:p>
          <a:p>
            <a:r>
              <a:rPr lang="en-US" altLang="ja-JP" sz="2400" dirty="0"/>
              <a:t>[suitable name </a:t>
            </a:r>
            <a:r>
              <a:rPr lang="ja-JP" altLang="en-US" sz="2400" dirty="0" smtClean="0"/>
              <a:t>（</a:t>
            </a:r>
            <a:r>
              <a:rPr lang="en-US" altLang="ja-JP" sz="2400" dirty="0" err="1" smtClean="0"/>
              <a:t>Example:Demo</a:t>
            </a:r>
            <a:r>
              <a:rPr lang="ja-JP" altLang="en-US" sz="2400" dirty="0"/>
              <a:t>）</a:t>
            </a:r>
            <a:r>
              <a:rPr lang="en-US" altLang="ja-JP" sz="2400" dirty="0" smtClean="0"/>
              <a:t>],[package  name].[class name]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5076056" y="4769281"/>
            <a:ext cx="3417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Run with 4 sample players and your own agent</a:t>
            </a:r>
          </a:p>
        </p:txBody>
      </p:sp>
      <p:sp>
        <p:nvSpPr>
          <p:cNvPr id="6" name="矢印: 右 5"/>
          <p:cNvSpPr/>
          <p:nvPr/>
        </p:nvSpPr>
        <p:spPr>
          <a:xfrm>
            <a:off x="4793482" y="5225429"/>
            <a:ext cx="282574" cy="28803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27584" y="4412143"/>
            <a:ext cx="3845924" cy="20411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lib=./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log=./log/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port=10000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game=10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view=true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setting=./</a:t>
            </a:r>
            <a:r>
              <a:rPr lang="en-US" altLang="ja-JP" sz="105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SampleSetting.cfg</a:t>
            </a:r>
            <a:endParaRPr lang="en-US" altLang="ja-JP" sz="105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en-US" altLang="ja-JP" sz="1050" dirty="0">
                <a:solidFill>
                  <a:srgbClr val="92D05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#agent=5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Sample1,org.aiwolf.sample.player.SampleRoleAssignPlayer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Sample2,org.aiwolf.sample.player.SampleRoleAssignPlayer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Sample3,org.aiwolf.sample.player.SampleRoleAssignPlayer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latin typeface="Consolas" panose="020B0609020204030204" pitchFamily="49" charset="0"/>
                <a:ea typeface="ＭＳ ゴシック" panose="020B0609070205080204" pitchFamily="49" charset="-128"/>
              </a:rPr>
              <a:t>Sample4,org.aiwolf.sample.player.SampleRoleAssignPlayer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>
                <a:solidFill>
                  <a:srgbClr val="92D05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#Sample5,org.aiwolf.sample.player.SampleRoleAssignPlayer</a:t>
            </a:r>
          </a:p>
          <a:p>
            <a:pPr marL="0" indent="0">
              <a:buNone/>
            </a:pPr>
            <a:r>
              <a:rPr lang="en-US" altLang="ja-JP" sz="105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Demo,org.aiwolf.demo.DemoRoleAssignPlayer</a:t>
            </a:r>
            <a:endParaRPr lang="en-US" altLang="ja-JP" sz="105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ja-JP" sz="2800" dirty="0" smtClean="0"/>
              <a:t>Windows : Run </a:t>
            </a:r>
            <a:r>
              <a:rPr lang="en-US" altLang="ja-JP" sz="2800" dirty="0" err="1" smtClean="0"/>
              <a:t>AutoStarter.bat</a:t>
            </a:r>
            <a:endParaRPr lang="en-US" altLang="ja-JP" sz="2800" dirty="0" smtClean="0"/>
          </a:p>
          <a:p>
            <a:r>
              <a:rPr lang="en-US" altLang="ja-JP" sz="2800" dirty="0" smtClean="0"/>
              <a:t>Mac/Linux</a:t>
            </a:r>
            <a:r>
              <a:rPr lang="ja-JP" altLang="en-US" sz="2800" dirty="0" smtClean="0"/>
              <a:t> 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Run </a:t>
            </a:r>
            <a:r>
              <a:rPr lang="en-US" altLang="ja-JP" sz="2800" dirty="0" err="1" smtClean="0"/>
              <a:t>AutoStarter.sh</a:t>
            </a:r>
            <a:endParaRPr lang="en-US" altLang="ja-JP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36912"/>
            <a:ext cx="5806231" cy="365418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23529" y="3393865"/>
            <a:ext cx="21366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Your agent </a:t>
            </a:r>
            <a:r>
              <a:rPr lang="en-US" altLang="ja-JP" sz="2800" dirty="0" smtClean="0"/>
              <a:t>is</a:t>
            </a:r>
            <a:r>
              <a:rPr kumimoji="1" lang="en-US" altLang="ja-JP" sz="2800" dirty="0" smtClean="0"/>
              <a:t> playing the game</a:t>
            </a:r>
          </a:p>
        </p:txBody>
      </p:sp>
      <p:sp>
        <p:nvSpPr>
          <p:cNvPr id="8" name="矢印: 右 7"/>
          <p:cNvSpPr/>
          <p:nvPr/>
        </p:nvSpPr>
        <p:spPr>
          <a:xfrm>
            <a:off x="2374999" y="3645024"/>
            <a:ext cx="2701057" cy="144015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1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 with your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Creating a class using 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AbstractRoleAssignPlayer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inheritance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Preparing for running the game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Creating Agents for each role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Set agents on </a:t>
            </a:r>
            <a:r>
              <a:rPr lang="en-US" altLang="ja-JP" dirty="0" err="1" smtClean="0">
                <a:solidFill>
                  <a:srgbClr val="FFFF00"/>
                </a:solidFill>
              </a:rPr>
              <a:t>RoleAssignPlayer</a:t>
            </a:r>
            <a:endParaRPr lang="en-US" altLang="ja-JP" dirty="0" smtClean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83768" y="5157192"/>
            <a:ext cx="3782254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rgbClr val="FFFFFF"/>
                </a:solidFill>
              </a:rPr>
              <a:t>Let’s make seer agent</a:t>
            </a:r>
            <a:endParaRPr kumimoji="1" lang="ja-JP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a Class for Seer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Create a new class in </a:t>
            </a:r>
            <a:r>
              <a:rPr lang="en-US" altLang="ja-JP" dirty="0"/>
              <a:t>the same </a:t>
            </a:r>
            <a:r>
              <a:rPr lang="en-US" altLang="ja-JP" dirty="0" smtClean="0"/>
              <a:t>way as </a:t>
            </a:r>
            <a:r>
              <a:rPr kumimoji="1" lang="en-US" altLang="ja-JP" dirty="0" err="1" smtClean="0"/>
              <a:t>RoleAssignPlayer</a:t>
            </a:r>
            <a:endParaRPr kumimoji="1" lang="en-US" altLang="ja-JP" dirty="0" smtClean="0"/>
          </a:p>
          <a:p>
            <a:r>
              <a:rPr lang="en-US" altLang="ja-JP" dirty="0" smtClean="0"/>
              <a:t>Name : </a:t>
            </a:r>
            <a:r>
              <a:rPr lang="en-US" altLang="ja-JP" dirty="0" err="1" smtClean="0"/>
              <a:t>DemoSeer</a:t>
            </a:r>
            <a:endParaRPr lang="en-US" altLang="ja-JP" dirty="0"/>
          </a:p>
          <a:p>
            <a:r>
              <a:rPr kumimoji="1" lang="en-US" altLang="ja-JP" dirty="0" smtClean="0"/>
              <a:t>Superclass :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/>
              <a:t>AbstractSeer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- </a:t>
            </a:r>
            <a:r>
              <a:rPr lang="en-US" altLang="ja-JP" dirty="0" err="1"/>
              <a:t>org.aiwolf.sample.lib</a:t>
            </a:r>
            <a:r>
              <a:rPr lang="en-US" altLang="ja-JP" dirty="0"/>
              <a:t> </a:t>
            </a:r>
            <a:br>
              <a:rPr lang="en-US" altLang="ja-JP" dirty="0"/>
            </a:b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09" y="2204864"/>
            <a:ext cx="3509891" cy="4221088"/>
          </a:xfrm>
          <a:prstGeom prst="rect">
            <a:avLst/>
          </a:prstGeom>
        </p:spPr>
      </p:pic>
      <p:sp>
        <p:nvSpPr>
          <p:cNvPr id="8" name="矢印: 右 6"/>
          <p:cNvSpPr/>
          <p:nvPr/>
        </p:nvSpPr>
        <p:spPr>
          <a:xfrm>
            <a:off x="3214076" y="4063952"/>
            <a:ext cx="2237248" cy="304519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Change </a:t>
            </a:r>
            <a:r>
              <a:rPr lang="en-US" altLang="ja-JP" dirty="0" err="1" smtClean="0"/>
              <a:t>RoleAssignPlayer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 smtClean="0"/>
              <a:t>Add the following constructor to </a:t>
            </a:r>
            <a:r>
              <a:rPr lang="en-US" altLang="ja-JP" sz="3000" dirty="0" err="1" smtClean="0"/>
              <a:t>RoleAssignPlayer</a:t>
            </a: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 smtClean="0"/>
              <a:t>When your agent is assigned to seer, agent uses </a:t>
            </a:r>
            <a:r>
              <a:rPr lang="en-US" altLang="ja-JP" dirty="0" err="1" smtClean="0"/>
              <a:t>DemoSeer</a:t>
            </a:r>
            <a:endParaRPr lang="en-US" altLang="ja-JP" dirty="0" smtClean="0"/>
          </a:p>
          <a:p>
            <a:pPr lvl="1"/>
            <a:r>
              <a:rPr lang="en-US" altLang="ja-JP" dirty="0"/>
              <a:t>When </a:t>
            </a:r>
            <a:r>
              <a:rPr lang="en-US" altLang="ja-JP" dirty="0" smtClean="0"/>
              <a:t>your agent is </a:t>
            </a:r>
            <a:r>
              <a:rPr lang="en-US" altLang="ja-JP" dirty="0"/>
              <a:t>assigned to </a:t>
            </a:r>
            <a:r>
              <a:rPr lang="en-US" altLang="ja-JP" dirty="0" smtClean="0"/>
              <a:t>other roles, agent uses Sample player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95736" y="2638866"/>
            <a:ext cx="547260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public </a:t>
            </a:r>
            <a:r>
              <a:rPr lang="en-US" altLang="ja-JP" sz="2400" dirty="0" err="1"/>
              <a:t>DemoRoleAssignPlayer</a:t>
            </a:r>
            <a:r>
              <a:rPr lang="en-US" altLang="ja-JP" sz="2400" dirty="0"/>
              <a:t>(){</a:t>
            </a:r>
          </a:p>
          <a:p>
            <a:r>
              <a:rPr lang="en-US" altLang="ja-JP" sz="2400" dirty="0"/>
              <a:t>        </a:t>
            </a:r>
            <a:r>
              <a:rPr lang="en-US" altLang="ja-JP" sz="2400" dirty="0" err="1"/>
              <a:t>setSeerPlayer</a:t>
            </a:r>
            <a:r>
              <a:rPr lang="en-US" altLang="ja-JP" sz="2400" dirty="0"/>
              <a:t>(new </a:t>
            </a:r>
            <a:r>
              <a:rPr lang="en-US" altLang="ja-JP" sz="2400" dirty="0" err="1"/>
              <a:t>DemoSeer</a:t>
            </a:r>
            <a:r>
              <a:rPr lang="en-US" altLang="ja-JP" sz="2400" dirty="0"/>
              <a:t>());</a:t>
            </a:r>
          </a:p>
          <a:p>
            <a:r>
              <a:rPr lang="en-US" altLang="ja-JP" sz="2400" dirty="0"/>
              <a:t>}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76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Download the platform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http://</a:t>
            </a:r>
            <a:r>
              <a:rPr lang="en-US" altLang="ja-JP" dirty="0" err="1"/>
              <a:t>aiwolf.org</a:t>
            </a:r>
            <a:r>
              <a:rPr lang="en-US" altLang="ja-JP" dirty="0"/>
              <a:t>/</a:t>
            </a:r>
            <a:r>
              <a:rPr lang="en-US" altLang="ja-JP" dirty="0" err="1"/>
              <a:t>en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 “Developer”</a:t>
            </a:r>
            <a:r>
              <a:rPr lang="ja-JP" altLang="en-US" dirty="0" smtClean="0"/>
              <a:t>　</a:t>
            </a:r>
            <a:endParaRPr lang="en-US" altLang="ja-JP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23" y="2571403"/>
            <a:ext cx="5004048" cy="3285562"/>
          </a:xfrm>
          <a:prstGeom prst="rect">
            <a:avLst/>
          </a:prstGeom>
        </p:spPr>
      </p:pic>
      <p:sp>
        <p:nvSpPr>
          <p:cNvPr id="11" name="左矢印 10"/>
          <p:cNvSpPr/>
          <p:nvPr/>
        </p:nvSpPr>
        <p:spPr>
          <a:xfrm>
            <a:off x="7236296" y="328498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53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After </a:t>
            </a:r>
            <a:r>
              <a:rPr lang="en-US" altLang="ja-JP" dirty="0"/>
              <a:t>you export JAR file and run </a:t>
            </a:r>
            <a:r>
              <a:rPr lang="en-US" altLang="ja-JP" dirty="0" err="1" smtClean="0"/>
              <a:t>AutoStarter</a:t>
            </a:r>
            <a:r>
              <a:rPr lang="en-US" altLang="ja-JP" dirty="0" smtClean="0"/>
              <a:t>, </a:t>
            </a:r>
            <a:r>
              <a:rPr lang="en-US" altLang="ja-JP" dirty="0"/>
              <a:t>c</a:t>
            </a:r>
            <a:r>
              <a:rPr lang="en-US" altLang="ja-JP" dirty="0" smtClean="0"/>
              <a:t>onfirm whether the program is running or not.</a:t>
            </a:r>
            <a:endParaRPr kumimoji="1" lang="en-US" altLang="ja-JP" dirty="0" smtClean="0"/>
          </a:p>
          <a:p>
            <a:r>
              <a:rPr lang="en-US" altLang="ja-JP" dirty="0" err="1" smtClean="0"/>
              <a:t>Demo</a:t>
            </a:r>
            <a:r>
              <a:rPr kumimoji="1" lang="en-US" altLang="ja-JP" dirty="0" err="1" smtClean="0"/>
              <a:t>Seer</a:t>
            </a:r>
            <a:r>
              <a:rPr kumimoji="1" lang="en-US" altLang="ja-JP" dirty="0" smtClean="0"/>
              <a:t> has no method so does nothing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8758" y="4293096"/>
            <a:ext cx="5886483" cy="14465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rgbClr val="FFFF00"/>
                </a:solidFill>
              </a:rPr>
              <a:t>What kind of methods </a:t>
            </a:r>
          </a:p>
          <a:p>
            <a:r>
              <a:rPr kumimoji="1" lang="en-US" altLang="ja-JP" sz="4400" dirty="0" smtClean="0">
                <a:solidFill>
                  <a:srgbClr val="FFFF00"/>
                </a:solidFill>
              </a:rPr>
              <a:t>should you implement</a:t>
            </a:r>
            <a:r>
              <a:rPr kumimoji="1" lang="ja-JP" altLang="en-US" sz="4400" dirty="0" smtClean="0">
                <a:solidFill>
                  <a:srgbClr val="FFFF00"/>
                </a:solidFill>
              </a:rPr>
              <a:t>？</a:t>
            </a:r>
            <a:endParaRPr kumimoji="1" lang="ja-JP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Player Interface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ja-JP" sz="2800" dirty="0" smtClean="0"/>
              <a:t>Methods defined in Player interface</a:t>
            </a: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lang="en-US" altLang="ja-JP" sz="2800" dirty="0"/>
          </a:p>
          <a:p>
            <a:pPr>
              <a:spcBef>
                <a:spcPts val="0"/>
              </a:spcBef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lang="en-US" altLang="ja-JP" sz="2800" dirty="0"/>
          </a:p>
          <a:p>
            <a:pPr marL="0" indent="0">
              <a:spcBef>
                <a:spcPts val="0"/>
              </a:spcBef>
              <a:buNone/>
            </a:pPr>
            <a:endParaRPr kumimoji="1" lang="en-US" altLang="ja-JP" sz="2800" dirty="0"/>
          </a:p>
          <a:p>
            <a:pPr>
              <a:spcBef>
                <a:spcPts val="0"/>
              </a:spcBef>
            </a:pPr>
            <a:endParaRPr kumimoji="1" lang="en-US" altLang="ja-JP" sz="2800" dirty="0" smtClean="0"/>
          </a:p>
          <a:p>
            <a:pPr>
              <a:spcBef>
                <a:spcPts val="0"/>
              </a:spcBef>
            </a:pPr>
            <a:r>
              <a:rPr kumimoji="1" lang="en-US" altLang="ja-JP" sz="2800" dirty="0" smtClean="0"/>
              <a:t>Server calls these methods each time</a:t>
            </a:r>
          </a:p>
          <a:p>
            <a:pPr>
              <a:spcBef>
                <a:spcPts val="0"/>
              </a:spcBef>
            </a:pPr>
            <a:r>
              <a:rPr kumimoji="1" lang="en-US" altLang="ja-JP" sz="2800" dirty="0" smtClean="0"/>
              <a:t>Update</a:t>
            </a:r>
            <a:r>
              <a:rPr lang="en-US" altLang="ja-JP" sz="2800" dirty="0" smtClean="0"/>
              <a:t> is called just before each method except for </a:t>
            </a:r>
            <a:r>
              <a:rPr kumimoji="1" lang="en-US" altLang="ja-JP" sz="2800" dirty="0" smtClean="0"/>
              <a:t>initialize</a:t>
            </a:r>
            <a:endParaRPr kumimoji="1" lang="en-US" altLang="ja-JP" sz="2800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23774"/>
              </p:ext>
            </p:extLst>
          </p:nvPr>
        </p:nvGraphicFramePr>
        <p:xfrm>
          <a:off x="683568" y="2204864"/>
          <a:ext cx="792605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779">
                  <a:extLst>
                    <a:ext uri="{9D8B030D-6E8A-4147-A177-3AD203B41FA5}">
                      <a16:colId xmlns="" xmlns:a16="http://schemas.microsoft.com/office/drawing/2014/main" val="30819015"/>
                    </a:ext>
                  </a:extLst>
                </a:gridCol>
                <a:gridCol w="3824273">
                  <a:extLst>
                    <a:ext uri="{9D8B030D-6E8A-4147-A177-3AD203B41FA5}">
                      <a16:colId xmlns="" xmlns:a16="http://schemas.microsoft.com/office/drawing/2014/main" val="153991999"/>
                    </a:ext>
                  </a:extLst>
                </a:gridCol>
              </a:tblGrid>
              <a:tr h="426339"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initialize(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GameInfo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GameSetting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95455787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update(</a:t>
                      </a: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GameInfo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getName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0426177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 err="1">
                          <a:solidFill>
                            <a:schemeClr val="tx1"/>
                          </a:solidFill>
                        </a:rPr>
                        <a:t>dayStart</a:t>
                      </a: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talk()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08700802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whisper()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vote()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60642440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attack()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divine()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8192191"/>
                  </a:ext>
                </a:extLst>
              </a:tr>
              <a:tr h="426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guard()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400" b="0" dirty="0">
                          <a:solidFill>
                            <a:schemeClr val="tx1"/>
                          </a:solidFill>
                        </a:rPr>
                        <a:t>finish()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728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8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Strea</a:t>
            </a:r>
            <a:r>
              <a:rPr lang="en-US" altLang="ja-JP" dirty="0" smtClean="0"/>
              <a:t>m of the Game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13573" y="1340994"/>
            <a:ext cx="3953419" cy="5042641"/>
            <a:chOff x="0" y="0"/>
            <a:chExt cx="3714812" cy="7084740"/>
          </a:xfrm>
        </p:grpSpPr>
        <p:sp>
          <p:nvSpPr>
            <p:cNvPr id="5" name="正方形/長方形 4"/>
            <p:cNvSpPr/>
            <p:nvPr/>
          </p:nvSpPr>
          <p:spPr>
            <a:xfrm>
              <a:off x="2381" y="0"/>
              <a:ext cx="2304256" cy="40183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entury"/>
                  <a:ea typeface="ＭＳ 明朝"/>
                  <a:cs typeface="Times New Roman"/>
                </a:rPr>
                <a:t>initialize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0" y="3750268"/>
              <a:ext cx="2304256" cy="1440994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ja-JP" sz="1200" dirty="0" smtClean="0">
                  <a:latin typeface="ＭＳ Ｐゴシック"/>
                  <a:cs typeface="ＭＳ Ｐゴシック"/>
                </a:rPr>
                <a:t>Night</a:t>
              </a:r>
              <a:endParaRPr lang="ja-JP" sz="1200" dirty="0">
                <a:effectLst/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divine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seer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  <a:p>
              <a:pPr algn="ctr"/>
              <a:r>
                <a:rPr lang="en-US" altLang="ja-JP" sz="1200" dirty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whisper</a:t>
              </a:r>
              <a:r>
                <a:rPr lang="ja-JP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werewolf</a:t>
              </a:r>
              <a:r>
                <a:rPr lang="ja-JP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）</a:t>
              </a:r>
              <a:endParaRPr lang="ja-JP" altLang="ja-JP" sz="1200" dirty="0"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guard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guardian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attack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（</a:t>
              </a:r>
              <a:r>
                <a:rPr lang="en-US" altLang="ja-JP" sz="1200" dirty="0" smtClean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only werewolf</a:t>
              </a:r>
              <a:r>
                <a:rPr lang="ja-JP" sz="1200" kern="1200" dirty="0" smtClean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）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0" y="2674668"/>
              <a:ext cx="2304256" cy="691704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ja-JP" sz="1200" dirty="0" smtClean="0">
                  <a:solidFill>
                    <a:srgbClr val="FFFFFF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Times New Roman"/>
                </a:rPr>
                <a:t>Day time      </a:t>
              </a:r>
              <a:r>
                <a:rPr lang="ja-JP" altLang="en-US" sz="1200" dirty="0">
                  <a:solidFill>
                    <a:srgbClr val="FFFFFF"/>
                  </a:solidFill>
                  <a:latin typeface="Century"/>
                  <a:ea typeface="ＭＳ 明朝"/>
                  <a:cs typeface="Times New Roman"/>
                </a:rPr>
                <a:t>　</a:t>
              </a: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talk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Century"/>
                  <a:ea typeface="ＭＳ 明朝"/>
                  <a:cs typeface="Times New Roman"/>
                </a:rPr>
                <a:t>vote </a:t>
              </a:r>
              <a:endParaRPr lang="ja-JP" sz="1400" kern="100" dirty="0">
                <a:effectLst/>
                <a:latin typeface="Century Gothic"/>
                <a:ea typeface="メイリオ"/>
                <a:cs typeface="Century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033" y="6682623"/>
              <a:ext cx="2304256" cy="40211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entury"/>
                  <a:ea typeface="ＭＳ 明朝"/>
                  <a:cs typeface="Times New Roman"/>
                </a:rPr>
                <a:t>finish</a:t>
              </a:r>
              <a:endParaRPr lang="ja-JP" dirty="0">
                <a:effectLst/>
                <a:latin typeface="ＭＳ Ｐゴシック"/>
                <a:cs typeface="ＭＳ Ｐゴシック"/>
              </a:endParaRPr>
            </a:p>
          </p:txBody>
        </p:sp>
        <p:cxnSp>
          <p:nvCxnSpPr>
            <p:cNvPr id="10" name="直線矢印コネクタ 9"/>
            <p:cNvCxnSpPr>
              <a:stCxn id="5" idx="2"/>
              <a:endCxn id="50" idx="0"/>
            </p:cNvCxnSpPr>
            <p:nvPr/>
          </p:nvCxnSpPr>
          <p:spPr>
            <a:xfrm flipH="1">
              <a:off x="1152128" y="401836"/>
              <a:ext cx="2381" cy="407199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1" name="直線矢印コネクタ 10"/>
            <p:cNvCxnSpPr>
              <a:stCxn id="72" idx="2"/>
              <a:endCxn id="7" idx="0"/>
            </p:cNvCxnSpPr>
            <p:nvPr/>
          </p:nvCxnSpPr>
          <p:spPr>
            <a:xfrm flipH="1">
              <a:off x="1152128" y="2318739"/>
              <a:ext cx="78" cy="355929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2" name="直線矢印コネクタ 11"/>
            <p:cNvCxnSpPr>
              <a:stCxn id="7" idx="2"/>
              <a:endCxn id="6" idx="0"/>
            </p:cNvCxnSpPr>
            <p:nvPr/>
          </p:nvCxnSpPr>
          <p:spPr>
            <a:xfrm>
              <a:off x="1152128" y="3366372"/>
              <a:ext cx="0" cy="38389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4" name="カギ線コネクタ 13"/>
            <p:cNvCxnSpPr>
              <a:stCxn id="71" idx="1"/>
              <a:endCxn id="50" idx="1"/>
            </p:cNvCxnSpPr>
            <p:nvPr/>
          </p:nvCxnSpPr>
          <p:spPr>
            <a:xfrm rot="10800000">
              <a:off x="0" y="999836"/>
              <a:ext cx="112647" cy="4937109"/>
            </a:xfrm>
            <a:prstGeom prst="bentConnector3">
              <a:avLst>
                <a:gd name="adj1" fmla="val 290688"/>
              </a:avLst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15" name="カギ線コネクタ 14"/>
            <p:cNvCxnSpPr>
              <a:stCxn id="93" idx="2"/>
            </p:cNvCxnSpPr>
            <p:nvPr/>
          </p:nvCxnSpPr>
          <p:spPr>
            <a:xfrm rot="5400000">
              <a:off x="1730095" y="3408417"/>
              <a:ext cx="1467916" cy="2501519"/>
            </a:xfrm>
            <a:prstGeom prst="bentConnector2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tailEnd type="arrow"/>
            </a:ln>
            <a:effectLst/>
          </p:spPr>
        </p:cxnSp>
      </p:grpSp>
      <p:sp>
        <p:nvSpPr>
          <p:cNvPr id="18" name="右中かっこ 17"/>
          <p:cNvSpPr/>
          <p:nvPr/>
        </p:nvSpPr>
        <p:spPr>
          <a:xfrm>
            <a:off x="6084168" y="1916832"/>
            <a:ext cx="1167955" cy="391551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020964" y="3520557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Every day</a:t>
            </a:r>
            <a:endParaRPr kumimoji="1" lang="ja-JP" altLang="en-US" sz="3600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3573" y="1916833"/>
            <a:ext cx="2452262" cy="271607"/>
          </a:xfrm>
          <a:prstGeom prst="rect">
            <a:avLst/>
          </a:prstGeom>
          <a:solidFill>
            <a:srgbClr val="002060"/>
          </a:solidFill>
          <a:ln w="254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ja-JP" sz="1200" dirty="0" err="1">
                <a:latin typeface="Century"/>
                <a:ea typeface="ＭＳ 明朝"/>
                <a:cs typeface="Times New Roman"/>
              </a:rPr>
              <a:t>dayStart</a:t>
            </a:r>
            <a:endParaRPr lang="ja-JP" dirty="0">
              <a:effectLst/>
              <a:latin typeface="ＭＳ Ｐゴシック"/>
              <a:cs typeface="ＭＳ Ｐゴシック"/>
            </a:endParaRPr>
          </a:p>
        </p:txBody>
      </p:sp>
      <p:cxnSp>
        <p:nvCxnSpPr>
          <p:cNvPr id="69" name="直線矢印コネクタ 68"/>
          <p:cNvCxnSpPr>
            <a:endCxn id="72" idx="0"/>
          </p:cNvCxnSpPr>
          <p:nvPr/>
        </p:nvCxnSpPr>
        <p:spPr>
          <a:xfrm>
            <a:off x="2439787" y="2172017"/>
            <a:ext cx="0" cy="288030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71" name="フローチャート: 判断 70"/>
          <p:cNvSpPr/>
          <p:nvPr/>
        </p:nvSpPr>
        <p:spPr>
          <a:xfrm>
            <a:off x="1333455" y="5301010"/>
            <a:ext cx="2212664" cy="531335"/>
          </a:xfrm>
          <a:prstGeom prst="flowChartDecision">
            <a:avLst/>
          </a:prstGeom>
          <a:solidFill>
            <a:srgbClr val="00206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/>
              <a:t>End</a:t>
            </a:r>
            <a:r>
              <a:rPr lang="ja-JP" altLang="en-US" sz="1200" dirty="0" smtClean="0"/>
              <a:t>？</a:t>
            </a:r>
            <a:endParaRPr kumimoji="1" lang="ja-JP" altLang="en-US" sz="1200" dirty="0"/>
          </a:p>
        </p:txBody>
      </p:sp>
      <p:sp>
        <p:nvSpPr>
          <p:cNvPr id="72" name="フローチャート: 判断 71"/>
          <p:cNvSpPr/>
          <p:nvPr/>
        </p:nvSpPr>
        <p:spPr>
          <a:xfrm>
            <a:off x="1333455" y="2460047"/>
            <a:ext cx="2212664" cy="531335"/>
          </a:xfrm>
          <a:prstGeom prst="flowChartDecision">
            <a:avLst/>
          </a:prstGeom>
          <a:solidFill>
            <a:srgbClr val="00206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/>
              <a:t>First Day</a:t>
            </a:r>
            <a:r>
              <a:rPr lang="ja-JP" altLang="en-US" sz="1200" dirty="0" smtClean="0"/>
              <a:t>？</a:t>
            </a:r>
            <a:endParaRPr kumimoji="1" lang="ja-JP" altLang="en-US" sz="1200" dirty="0"/>
          </a:p>
        </p:txBody>
      </p:sp>
      <p:cxnSp>
        <p:nvCxnSpPr>
          <p:cNvPr id="75" name="直線矢印コネクタ 74"/>
          <p:cNvCxnSpPr>
            <a:stCxn id="6" idx="2"/>
            <a:endCxn id="71" idx="0"/>
          </p:cNvCxnSpPr>
          <p:nvPr/>
        </p:nvCxnSpPr>
        <p:spPr>
          <a:xfrm>
            <a:off x="2439704" y="5035931"/>
            <a:ext cx="83" cy="265079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cxnSp>
        <p:nvCxnSpPr>
          <p:cNvPr id="86" name="直線矢印コネクタ 85"/>
          <p:cNvCxnSpPr>
            <a:stCxn id="71" idx="2"/>
            <a:endCxn id="9" idx="0"/>
          </p:cNvCxnSpPr>
          <p:nvPr/>
        </p:nvCxnSpPr>
        <p:spPr>
          <a:xfrm>
            <a:off x="2439787" y="5832345"/>
            <a:ext cx="8466" cy="265079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93" name="正方形/長方形 92"/>
          <p:cNvSpPr/>
          <p:nvPr/>
        </p:nvSpPr>
        <p:spPr>
          <a:xfrm>
            <a:off x="3940860" y="3642483"/>
            <a:ext cx="2452262" cy="492328"/>
          </a:xfrm>
          <a:prstGeom prst="rect">
            <a:avLst/>
          </a:prstGeom>
          <a:solidFill>
            <a:srgbClr val="002060"/>
          </a:solidFill>
          <a:ln w="254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whisper</a:t>
            </a:r>
            <a:r>
              <a:rPr lang="ja-JP" altLang="ja-JP" sz="1200" dirty="0" smtClean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（</a:t>
            </a:r>
            <a:r>
              <a:rPr lang="en-US" altLang="ja-JP" sz="1200" dirty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 only werewolf </a:t>
            </a:r>
            <a:r>
              <a:rPr lang="ja-JP" altLang="ja-JP" sz="1200" dirty="0" smtClean="0">
                <a:solidFill>
                  <a:srgbClr val="FFFFFF"/>
                </a:solidFill>
                <a:latin typeface="Century"/>
                <a:ea typeface="ＭＳ 明朝"/>
                <a:cs typeface="Times New Roman"/>
              </a:rPr>
              <a:t>）</a:t>
            </a:r>
            <a:endParaRPr lang="ja-JP" altLang="ja-JP" sz="1200" dirty="0">
              <a:latin typeface="ＭＳ Ｐゴシック"/>
              <a:cs typeface="ＭＳ Ｐゴシック"/>
            </a:endParaRPr>
          </a:p>
          <a:p>
            <a:pPr algn="ctr">
              <a:spcAft>
                <a:spcPts val="0"/>
              </a:spcAft>
            </a:pPr>
            <a:r>
              <a:rPr lang="en-US" sz="1200" kern="1200" dirty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divine</a:t>
            </a:r>
            <a:r>
              <a:rPr 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（</a:t>
            </a:r>
            <a:r>
              <a:rPr lang="en-US" alt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only seer</a:t>
            </a:r>
            <a:r>
              <a:rPr lang="ja-JP" sz="1200" kern="1200" dirty="0" smtClean="0">
                <a:solidFill>
                  <a:srgbClr val="FFFFFF"/>
                </a:solidFill>
                <a:effectLst/>
                <a:latin typeface="Century"/>
                <a:ea typeface="ＭＳ 明朝"/>
                <a:cs typeface="Times New Roman"/>
              </a:rPr>
              <a:t>）</a:t>
            </a:r>
            <a:endParaRPr lang="ja-JP" dirty="0">
              <a:effectLst/>
              <a:latin typeface="ＭＳ Ｐゴシック"/>
              <a:cs typeface="ＭＳ Ｐゴシック"/>
            </a:endParaRPr>
          </a:p>
        </p:txBody>
      </p:sp>
      <p:cxnSp>
        <p:nvCxnSpPr>
          <p:cNvPr id="94" name="カギ線コネクタ 14"/>
          <p:cNvCxnSpPr>
            <a:stCxn id="72" idx="3"/>
            <a:endCxn id="93" idx="0"/>
          </p:cNvCxnSpPr>
          <p:nvPr/>
        </p:nvCxnSpPr>
        <p:spPr>
          <a:xfrm>
            <a:off x="3546119" y="2725715"/>
            <a:ext cx="1620872" cy="916768"/>
          </a:xfrm>
          <a:prstGeom prst="bentConnector2">
            <a:avLst/>
          </a:prstGeom>
          <a:noFill/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tailEnd type="arrow"/>
          </a:ln>
          <a:effectLst/>
        </p:spPr>
      </p:cxnSp>
      <p:sp>
        <p:nvSpPr>
          <p:cNvPr id="103" name="テキスト ボックス 102"/>
          <p:cNvSpPr txBox="1"/>
          <p:nvPr/>
        </p:nvSpPr>
        <p:spPr>
          <a:xfrm>
            <a:off x="2504796" y="5749751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YES</a:t>
            </a:r>
            <a:endParaRPr kumimoji="1" lang="ja-JP" altLang="en-US" b="1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911380" y="288894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NO</a:t>
            </a:r>
            <a:endParaRPr kumimoji="1" lang="ja-JP" altLang="en-US" b="1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953909" y="52427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NO</a:t>
            </a:r>
            <a:endParaRPr kumimoji="1" lang="ja-JP" altLang="en-US" b="1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476764" y="2355343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YES</a:t>
            </a:r>
            <a:endParaRPr kumimoji="1" lang="ja-JP" altLang="en-US" b="1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3940860" y="6055863"/>
            <a:ext cx="404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At night, you can use the result of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votting</a:t>
            </a:r>
            <a:endParaRPr kumimoji="1" lang="ja-JP" altLang="en-US" dirty="0"/>
          </a:p>
        </p:txBody>
      </p:sp>
      <p:sp>
        <p:nvSpPr>
          <p:cNvPr id="123" name="矢印: 右 122"/>
          <p:cNvSpPr/>
          <p:nvPr/>
        </p:nvSpPr>
        <p:spPr>
          <a:xfrm rot="14015892">
            <a:off x="3003375" y="5402186"/>
            <a:ext cx="1454290" cy="192804"/>
          </a:xfrm>
          <a:prstGeom prst="rightArrow">
            <a:avLst>
              <a:gd name="adj1" fmla="val 50000"/>
              <a:gd name="adj2" fmla="val 757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5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Return of each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void</a:t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String</a:t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Agent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method to select target agent</a:t>
            </a:r>
            <a:r>
              <a:rPr lang="ja-JP" altLang="en-US" dirty="0" smtClean="0"/>
              <a:t>）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7996"/>
              </p:ext>
            </p:extLst>
          </p:nvPr>
        </p:nvGraphicFramePr>
        <p:xfrm>
          <a:off x="899591" y="2089891"/>
          <a:ext cx="6816245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376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3431869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initialize(</a:t>
                      </a:r>
                      <a:r>
                        <a:rPr lang="en-US" altLang="ja-JP" sz="2800" dirty="0" err="1"/>
                        <a:t>GameInfo</a:t>
                      </a:r>
                      <a:r>
                        <a:rPr lang="en-US" altLang="ja-JP" sz="2800" dirty="0"/>
                        <a:t>,</a:t>
                      </a:r>
                      <a:r>
                        <a:rPr lang="en-US" altLang="ja-JP" sz="2800" baseline="0" dirty="0"/>
                        <a:t> </a:t>
                      </a:r>
                      <a:r>
                        <a:rPr lang="en-US" altLang="ja-JP" sz="2800" dirty="0" err="1"/>
                        <a:t>GameSetting</a:t>
                      </a:r>
                      <a:r>
                        <a:rPr lang="en-US" altLang="ja-JP" sz="28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/>
                        <a:t>update(</a:t>
                      </a:r>
                      <a:r>
                        <a:rPr kumimoji="1" lang="en-US" altLang="ja-JP" sz="2800" dirty="0" err="1"/>
                        <a:t>GameInfo</a:t>
                      </a:r>
                      <a:r>
                        <a:rPr kumimoji="1" lang="en-US" altLang="ja-JP" sz="2800" dirty="0"/>
                        <a:t>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976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 err="1"/>
                        <a:t>dayStart</a:t>
                      </a:r>
                      <a:r>
                        <a:rPr kumimoji="1" lang="en-US" altLang="ja-JP" sz="2800" dirty="0"/>
                        <a:t>()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285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kumimoji="1" lang="en-US" altLang="ja-JP" sz="2800" dirty="0"/>
                        <a:t>finish()</a:t>
                      </a:r>
                      <a:endParaRPr kumimoji="1" lang="ja-JP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80091980"/>
                  </a:ext>
                </a:extLst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83643"/>
              </p:ext>
            </p:extLst>
          </p:nvPr>
        </p:nvGraphicFramePr>
        <p:xfrm>
          <a:off x="899591" y="5797483"/>
          <a:ext cx="756083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646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2833347502"/>
                    </a:ext>
                  </a:extLst>
                </a:gridCol>
                <a:gridCol w="1876731">
                  <a:extLst>
                    <a:ext uri="{9D8B030D-6E8A-4147-A177-3AD203B41FA5}">
                      <a16:colId xmlns="" xmlns:a16="http://schemas.microsoft.com/office/drawing/2014/main" val="3730512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vote()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attack()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divine()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guard()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82042"/>
              </p:ext>
            </p:extLst>
          </p:nvPr>
        </p:nvGraphicFramePr>
        <p:xfrm>
          <a:off x="899593" y="4639395"/>
          <a:ext cx="756083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8091">
                  <a:extLst>
                    <a:ext uri="{9D8B030D-6E8A-4147-A177-3AD203B41FA5}">
                      <a16:colId xmlns="" xmlns:a16="http://schemas.microsoft.com/office/drawing/2014/main" val="385441432"/>
                    </a:ext>
                  </a:extLst>
                </a:gridCol>
                <a:gridCol w="2496373">
                  <a:extLst>
                    <a:ext uri="{9D8B030D-6E8A-4147-A177-3AD203B41FA5}">
                      <a16:colId xmlns="" xmlns:a16="http://schemas.microsoft.com/office/drawing/2014/main" val="4182375363"/>
                    </a:ext>
                  </a:extLst>
                </a:gridCol>
                <a:gridCol w="2496373">
                  <a:extLst>
                    <a:ext uri="{9D8B030D-6E8A-4147-A177-3AD203B41FA5}">
                      <a16:colId xmlns="" xmlns:a16="http://schemas.microsoft.com/office/drawing/2014/main" val="2833347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 err="1"/>
                        <a:t>getName</a:t>
                      </a:r>
                      <a:r>
                        <a:rPr lang="en-US" altLang="ja-JP" sz="28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talk()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lang="en-US" altLang="ja-JP" sz="2800" dirty="0"/>
                        <a:t>whisper()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44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8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the</a:t>
            </a:r>
            <a:r>
              <a:rPr kumimoji="1" lang="en-US" altLang="ja-JP" dirty="0" smtClean="0"/>
              <a:t> Seer Agent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AbstractSeer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T</a:t>
            </a:r>
            <a:r>
              <a:rPr kumimoji="1" lang="en-US" altLang="ja-JP" dirty="0" smtClean="0"/>
              <a:t>he following methods are not inherited: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 attack</a:t>
            </a:r>
            <a:r>
              <a:rPr kumimoji="1" lang="en-US" altLang="ja-JP" dirty="0"/>
              <a:t>(), guard(), </a:t>
            </a:r>
            <a:r>
              <a:rPr kumimoji="1" lang="en-US" altLang="ja-JP" dirty="0" smtClean="0"/>
              <a:t>whispe</a:t>
            </a:r>
            <a:r>
              <a:rPr lang="en-US" altLang="ja-JP" dirty="0" smtClean="0"/>
              <a:t>r(). They are useless for seer. </a:t>
            </a:r>
            <a:endParaRPr lang="en-US" altLang="ja-JP" dirty="0"/>
          </a:p>
          <a:p>
            <a:r>
              <a:rPr lang="en-US" altLang="ja-JP" dirty="0" smtClean="0"/>
              <a:t>Implement other methods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79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FFFF"/>
                </a:solidFill>
              </a:rPr>
              <a:t>Let’s </a:t>
            </a:r>
            <a:r>
              <a:rPr lang="en-US" altLang="ja-JP" dirty="0" smtClean="0">
                <a:solidFill>
                  <a:srgbClr val="FFFFFF"/>
                </a:solidFill>
              </a:rPr>
              <a:t>create the seer </a:t>
            </a:r>
            <a:r>
              <a:rPr lang="en-US" altLang="ja-JP" dirty="0">
                <a:solidFill>
                  <a:srgbClr val="FFFFFF"/>
                </a:solidFill>
              </a:rPr>
              <a:t>agent</a:t>
            </a:r>
            <a:endParaRPr lang="ja-JP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Define fields and utility methods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getName</a:t>
            </a:r>
            <a:r>
              <a:rPr lang="en-US" altLang="ja-JP" dirty="0" smtClean="0"/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[initialize]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dayStart</a:t>
            </a:r>
            <a:r>
              <a:rPr lang="en-US" altLang="ja-JP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Implement </a:t>
            </a:r>
            <a:r>
              <a:rPr lang="en-US" altLang="ja-JP" dirty="0" smtClean="0"/>
              <a:t>[</a:t>
            </a:r>
            <a:r>
              <a:rPr kumimoji="1" lang="en-US" altLang="ja-JP" dirty="0" smtClean="0"/>
              <a:t>vote]</a:t>
            </a:r>
            <a:r>
              <a:rPr lang="ja-JP" altLang="en-US" dirty="0" smtClean="0"/>
              <a:t>：</a:t>
            </a:r>
            <a:r>
              <a:rPr lang="en-US" altLang="ja-JP" dirty="0" smtClean="0"/>
              <a:t>voting depends on the result of divining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Implement [divine]</a:t>
            </a:r>
            <a:r>
              <a:rPr lang="ja-JP" altLang="en-US" dirty="0" smtClean="0"/>
              <a:t>：</a:t>
            </a:r>
            <a:r>
              <a:rPr lang="en-US" altLang="ja-JP" dirty="0" smtClean="0"/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Implement </a:t>
            </a:r>
            <a:r>
              <a:rPr kumimoji="1" lang="en-US" altLang="ja-JP" dirty="0" smtClean="0"/>
              <a:t>[talk</a:t>
            </a:r>
            <a:r>
              <a:rPr lang="en-US" altLang="ja-JP" dirty="0"/>
              <a:t>]</a:t>
            </a:r>
            <a:r>
              <a:rPr lang="ja-JP" altLang="en-US" dirty="0" smtClean="0"/>
              <a:t>：</a:t>
            </a:r>
            <a:r>
              <a:rPr kumimoji="1" lang="en-US" altLang="ja-JP" dirty="0" smtClean="0"/>
              <a:t>coming-out</a:t>
            </a:r>
            <a:r>
              <a:rPr kumimoji="1" lang="ja-JP" altLang="en-US" dirty="0" smtClean="0"/>
              <a:t>，</a:t>
            </a:r>
            <a:r>
              <a:rPr kumimoji="1" lang="en-US" altLang="ja-JP" dirty="0" smtClean="0"/>
              <a:t>talking about the </a:t>
            </a:r>
            <a:r>
              <a:rPr lang="en-US" altLang="ja-JP" dirty="0" smtClean="0"/>
              <a:t>result </a:t>
            </a:r>
            <a:r>
              <a:rPr lang="en-US" altLang="ja-JP" dirty="0"/>
              <a:t>of </a:t>
            </a:r>
            <a:r>
              <a:rPr lang="en-US" altLang="ja-JP" dirty="0" smtClean="0"/>
              <a:t>divining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733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Define fields and utility methods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Field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31530"/>
            <a:ext cx="8229600" cy="480578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altLang="ja-JP" sz="2000" dirty="0"/>
              <a:t>    /** me */</a:t>
            </a:r>
          </a:p>
          <a:p>
            <a:r>
              <a:rPr lang="en-US" altLang="ja-JP" sz="2000" dirty="0"/>
              <a:t>    Agent me;</a:t>
            </a:r>
          </a:p>
          <a:p>
            <a:r>
              <a:rPr lang="en-US" altLang="ja-JP" sz="2000" dirty="0"/>
              <a:t>    /** newest </a:t>
            </a:r>
            <a:r>
              <a:rPr lang="en-US" altLang="ja-JP" sz="2000" dirty="0" err="1"/>
              <a:t>GameInfo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GameInfo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currentGameInfo</a:t>
            </a:r>
            <a:r>
              <a:rPr lang="en-US" altLang="ja-JP" sz="2000" dirty="0"/>
              <a:t>;</a:t>
            </a:r>
          </a:p>
          <a:p>
            <a:r>
              <a:rPr lang="en-US" altLang="ja-JP" sz="2000" dirty="0"/>
              <a:t>    /** list of divining results which have never reported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Deque</a:t>
            </a:r>
            <a:r>
              <a:rPr lang="en-US" altLang="ja-JP" sz="2000" dirty="0"/>
              <a:t>&lt;Judge&gt; </a:t>
            </a:r>
            <a:r>
              <a:rPr lang="en-US" altLang="ja-JP" sz="2000" dirty="0" err="1"/>
              <a:t>myDivinationQueue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LinkedList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human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whiteList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ArrayList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</a:t>
            </a:r>
            <a:r>
              <a:rPr lang="en-US" altLang="ja-JP" sz="2000" u="sng" dirty="0"/>
              <a:t>werewolf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blackList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ArrayList</a:t>
            </a:r>
            <a:r>
              <a:rPr lang="en-US" altLang="ja-JP" sz="2000" dirty="0"/>
              <a:t>&lt;&gt;();</a:t>
            </a:r>
          </a:p>
          <a:p>
            <a:r>
              <a:rPr lang="en-US" altLang="ja-JP" sz="2000" dirty="0"/>
              <a:t>    /** list of gray */</a:t>
            </a:r>
          </a:p>
          <a:p>
            <a:r>
              <a:rPr lang="en-US" altLang="ja-JP" sz="2000" dirty="0"/>
              <a:t>    List&lt;Agent&gt; </a:t>
            </a:r>
            <a:r>
              <a:rPr lang="en-US" altLang="ja-JP" sz="2000" dirty="0" err="1"/>
              <a:t>grayList</a:t>
            </a:r>
            <a:r>
              <a:rPr lang="en-US" altLang="ja-JP" sz="2000" dirty="0"/>
              <a:t>;</a:t>
            </a:r>
          </a:p>
          <a:p>
            <a:r>
              <a:rPr lang="en-US" altLang="ja-JP" sz="2000" dirty="0"/>
              <a:t>    /** whether you have done coming-out or not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boolean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isCO</a:t>
            </a:r>
            <a:r>
              <a:rPr lang="en-US" altLang="ja-JP" sz="2000" dirty="0"/>
              <a:t> = false;</a:t>
            </a:r>
          </a:p>
          <a:p>
            <a:r>
              <a:rPr lang="en-US" altLang="ja-JP" sz="2000" dirty="0"/>
              <a:t>    /** </a:t>
            </a:r>
            <a:r>
              <a:rPr lang="en-US" altLang="ja-JP" sz="2000" dirty="0" err="1"/>
              <a:t>GameInfo.talkList</a:t>
            </a:r>
            <a:r>
              <a:rPr lang="en-US" altLang="ja-JP" sz="2000" dirty="0"/>
              <a:t> */</a:t>
            </a:r>
          </a:p>
          <a:p>
            <a:r>
              <a:rPr lang="en-US" altLang="ja-JP" sz="2000" dirty="0"/>
              <a:t>    </a:t>
            </a:r>
            <a:r>
              <a:rPr lang="en-US" altLang="ja-JP" sz="2000" dirty="0" err="1"/>
              <a:t>int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talkListHead</a:t>
            </a:r>
            <a:r>
              <a:rPr lang="en-US" altLang="ja-JP" sz="2000" dirty="0"/>
              <a:t>; // initialize at </a:t>
            </a:r>
            <a:r>
              <a:rPr lang="en-US" altLang="ja-JP" sz="2000" dirty="0" err="1"/>
              <a:t>dayStart</a:t>
            </a:r>
            <a:r>
              <a:rPr lang="en-US" altLang="ja-JP" sz="2000" dirty="0"/>
              <a:t>()</a:t>
            </a:r>
          </a:p>
          <a:p>
            <a:r>
              <a:rPr lang="en-US" altLang="ja-JP" sz="2000" dirty="0"/>
              <a:t>    /** Coming-out information */</a:t>
            </a:r>
          </a:p>
          <a:p>
            <a:r>
              <a:rPr lang="en-US" altLang="ja-JP" sz="2000" dirty="0"/>
              <a:t>    Map&lt;Agent, Role&gt; </a:t>
            </a:r>
            <a:r>
              <a:rPr lang="en-US" altLang="ja-JP" sz="2000" dirty="0" err="1"/>
              <a:t>comingoutMap</a:t>
            </a:r>
            <a:r>
              <a:rPr lang="en-US" altLang="ja-JP" sz="2000" dirty="0"/>
              <a:t> = new </a:t>
            </a:r>
            <a:r>
              <a:rPr lang="en-US" altLang="ja-JP" sz="2000" dirty="0" err="1"/>
              <a:t>HashMap</a:t>
            </a:r>
            <a:r>
              <a:rPr lang="en-US" altLang="ja-JP" sz="2000" dirty="0"/>
              <a:t>&lt;&gt;(); // initialize at initialize</a:t>
            </a:r>
          </a:p>
        </p:txBody>
      </p:sp>
    </p:spTree>
    <p:extLst>
      <p:ext uri="{BB962C8B-B14F-4D97-AF65-F5344CB8AC3E}">
        <p14:creationId xmlns:p14="http://schemas.microsoft.com/office/powerpoint/2010/main" val="30137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Utility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1775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800" dirty="0"/>
              <a:t>/** whether agent is alive or not */</a:t>
            </a:r>
          </a:p>
          <a:p>
            <a:pPr marL="0" indent="0">
              <a:buNone/>
            </a:pPr>
            <a:r>
              <a:rPr lang="is-IS" altLang="ja-JP" sz="1800" dirty="0"/>
              <a:t>    boolean isAlive(Agent agent) {</a:t>
            </a:r>
          </a:p>
          <a:p>
            <a:pPr marL="0" indent="0">
              <a:buNone/>
            </a:pPr>
            <a:r>
              <a:rPr lang="is-IS" altLang="ja-JP" sz="1800" dirty="0"/>
              <a:t>        return currentGameInfo.getAliveAgentList().contains(agent);</a:t>
            </a:r>
          </a:p>
          <a:p>
            <a:pPr marL="0" indent="0">
              <a:buNone/>
            </a:pPr>
            <a:r>
              <a:rPr lang="is-IS" altLang="ja-JP" sz="1800" dirty="0"/>
              <a:t>    }</a:t>
            </a:r>
          </a:p>
          <a:p>
            <a:pPr marL="0" indent="0">
              <a:buNone/>
            </a:pPr>
            <a:r>
              <a:rPr lang="is-IS" altLang="ja-JP" sz="1800" dirty="0"/>
              <a:t> </a:t>
            </a:r>
          </a:p>
          <a:p>
            <a:pPr marL="0" indent="0">
              <a:buNone/>
            </a:pPr>
            <a:r>
              <a:rPr lang="is-IS" altLang="ja-JP" sz="1800" dirty="0"/>
              <a:t>    /** return form list at random */</a:t>
            </a:r>
          </a:p>
          <a:p>
            <a:pPr marL="0" indent="0">
              <a:buNone/>
            </a:pPr>
            <a:r>
              <a:rPr lang="is-IS" altLang="ja-JP" sz="1800" dirty="0"/>
              <a:t>    &lt;T&gt; T randomSelect(List&lt;T&gt; list) {</a:t>
            </a:r>
          </a:p>
          <a:p>
            <a:pPr marL="0" indent="0">
              <a:buNone/>
            </a:pPr>
            <a:r>
              <a:rPr lang="is-IS" altLang="ja-JP" sz="1800" dirty="0"/>
              <a:t>        if (list.isEmpty()) {</a:t>
            </a:r>
          </a:p>
          <a:p>
            <a:pPr marL="0" indent="0">
              <a:buNone/>
            </a:pPr>
            <a:r>
              <a:rPr lang="is-IS" altLang="ja-JP" sz="18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800" dirty="0"/>
              <a:t>        } else {</a:t>
            </a:r>
          </a:p>
          <a:p>
            <a:pPr marL="0" indent="0">
              <a:buNone/>
            </a:pPr>
            <a:r>
              <a:rPr lang="is-IS" altLang="ja-JP" sz="1800" dirty="0"/>
              <a:t>            return list.get((int) (Math.random() * list.size()));</a:t>
            </a:r>
          </a:p>
          <a:p>
            <a:pPr marL="0" indent="0">
              <a:buNone/>
            </a:pPr>
            <a:r>
              <a:rPr lang="is-IS" altLang="ja-JP" sz="1800" dirty="0"/>
              <a:t>        }</a:t>
            </a:r>
          </a:p>
          <a:p>
            <a:pPr marL="0" indent="0">
              <a:buNone/>
            </a:pPr>
            <a:r>
              <a:rPr lang="is-IS" altLang="ja-JP" sz="1800" dirty="0"/>
              <a:t>    }</a:t>
            </a:r>
          </a:p>
          <a:p>
            <a:endParaRPr lang="is-I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9591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Download the </a:t>
            </a:r>
            <a:r>
              <a:rPr kumimoji="1" lang="en-US" altLang="ja-JP" dirty="0" smtClean="0"/>
              <a:t>platform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</a:t>
            </a:r>
            <a:r>
              <a:rPr lang="en-US" altLang="ja-JP" dirty="0" smtClean="0"/>
              <a:t>http://</a:t>
            </a:r>
            <a:r>
              <a:rPr lang="en-US" altLang="ja-JP" dirty="0" err="1" smtClean="0"/>
              <a:t>aiwolf.org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en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“Developer”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Platform”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87774"/>
            <a:ext cx="4643262" cy="3501008"/>
          </a:xfrm>
          <a:prstGeom prst="rect">
            <a:avLst/>
          </a:prstGeom>
        </p:spPr>
      </p:pic>
      <p:sp>
        <p:nvSpPr>
          <p:cNvPr id="9" name="左矢印 8"/>
          <p:cNvSpPr/>
          <p:nvPr/>
        </p:nvSpPr>
        <p:spPr>
          <a:xfrm>
            <a:off x="5868144" y="5445224"/>
            <a:ext cx="504056" cy="21602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3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lang="en-US" altLang="ja-JP" dirty="0" err="1" smtClean="0">
                <a:solidFill>
                  <a:srgbClr val="FFFF00"/>
                </a:solidFill>
              </a:rPr>
              <a:t>getName</a:t>
            </a:r>
            <a:r>
              <a:rPr lang="en-US" altLang="ja-JP" dirty="0" smtClean="0">
                <a:solidFill>
                  <a:srgbClr val="FFFF00"/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getName</a:t>
            </a:r>
            <a:r>
              <a:rPr kumimoji="1" lang="en-US" altLang="ja-JP" dirty="0"/>
              <a:t>(), update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09634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String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getName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 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return "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DemoSeer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";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void update(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) {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smtClean="0"/>
              <a:t>//updating </a:t>
            </a:r>
            <a:r>
              <a:rPr lang="en-US" altLang="ja-JP" sz="2000" dirty="0" err="1"/>
              <a:t>currentGameInfo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currentGameInfo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6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[initialize]</a:t>
            </a:r>
            <a:endParaRPr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initialize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7444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public void initialize(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,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GameSetting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gameSetting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) </a:t>
            </a: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{</a:t>
            </a:r>
          </a:p>
          <a:p>
            <a:pPr marL="0" indent="0">
              <a:buNone/>
            </a:pPr>
            <a:r>
              <a:rPr lang="en-US" altLang="ja-JP" sz="2000" dirty="0"/>
              <a:t> </a:t>
            </a:r>
            <a:r>
              <a:rPr lang="en-US" altLang="ja-JP" sz="2000" dirty="0" smtClean="0"/>
              <a:t>        </a:t>
            </a:r>
            <a:r>
              <a:rPr lang="en-US" altLang="ja-JP" sz="2000" dirty="0"/>
              <a:t> // initializing field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000" dirty="0" smtClean="0">
                <a:latin typeface="Consolas" panose="020B0609020204030204" pitchFamily="49" charset="0"/>
                <a:ea typeface="ＭＳ ゴシック" panose="020B0609070205080204" pitchFamily="49" charset="-128"/>
              </a:rPr>
              <a:t>   me 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=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gameInfo.getAgent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grayList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= new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ArrayList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&lt;&gt;(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gameInfo.getAgentList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grayList.remove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(me);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whiteList.clear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blackList.clear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    </a:t>
            </a:r>
            <a:r>
              <a:rPr lang="en-US" altLang="ja-JP" sz="2000" dirty="0" err="1">
                <a:latin typeface="Consolas" panose="020B0609020204030204" pitchFamily="49" charset="0"/>
                <a:ea typeface="ＭＳ ゴシック" panose="020B0609070205080204" pitchFamily="49" charset="-128"/>
              </a:rPr>
              <a:t>myDivinationQueue.clear</a:t>
            </a: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2202" y="1417638"/>
            <a:ext cx="8234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Initialize </a:t>
            </a:r>
            <a:r>
              <a:rPr lang="en-US" altLang="ja-JP" sz="3200" dirty="0" smtClean="0"/>
              <a:t>field</a:t>
            </a:r>
          </a:p>
          <a:p>
            <a:r>
              <a:rPr lang="en-US" altLang="ja-JP" sz="3200" dirty="0" smtClean="0">
                <a:solidFill>
                  <a:srgbClr val="FFFF00"/>
                </a:solidFill>
              </a:rPr>
              <a:t>Avoiding remaining old game information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69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lang="en-US" altLang="ja-JP" dirty="0" err="1" smtClean="0">
                <a:solidFill>
                  <a:srgbClr val="FFFF00"/>
                </a:solidFill>
              </a:rPr>
              <a:t>dayStart</a:t>
            </a:r>
            <a:r>
              <a:rPr lang="en-US" altLang="ja-JP" dirty="0">
                <a:solidFill>
                  <a:srgbClr val="FFFF0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dayStart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752528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altLang="ja-JP" sz="2000" dirty="0"/>
              <a:t>public void dayStart() </a:t>
            </a:r>
            <a:r>
              <a:rPr lang="is-IS" altLang="ja-JP" sz="2000" dirty="0" smtClean="0"/>
              <a:t>{</a:t>
            </a:r>
          </a:p>
          <a:p>
            <a:pPr marL="0" indent="0">
              <a:buNone/>
            </a:pPr>
            <a:r>
              <a:rPr lang="is-IS" altLang="ja-JP" sz="2000" dirty="0"/>
              <a:t>        // getting result of divining </a:t>
            </a:r>
          </a:p>
          <a:p>
            <a:pPr marL="0" indent="0">
              <a:buNone/>
            </a:pPr>
            <a:r>
              <a:rPr lang="is-IS" altLang="ja-JP" sz="2000" dirty="0"/>
              <a:t>        Judge divination = currentGameInfo.getDivineResult();</a:t>
            </a:r>
          </a:p>
          <a:p>
            <a:pPr marL="0" indent="0">
              <a:buNone/>
            </a:pPr>
            <a:r>
              <a:rPr lang="is-IS" altLang="ja-JP" sz="2000" dirty="0"/>
              <a:t>        if (divination != null) {</a:t>
            </a:r>
          </a:p>
          <a:p>
            <a:pPr marL="0" indent="0">
              <a:buNone/>
            </a:pPr>
            <a:r>
              <a:rPr lang="is-IS" altLang="ja-JP" sz="2000" dirty="0"/>
              <a:t>            myDivinationQueue.offer(divination);</a:t>
            </a:r>
          </a:p>
          <a:p>
            <a:pPr marL="0" indent="0">
              <a:buNone/>
            </a:pPr>
            <a:r>
              <a:rPr lang="is-IS" altLang="ja-JP" sz="2000" dirty="0"/>
              <a:t>            Agent target = divination.getTarget();</a:t>
            </a:r>
          </a:p>
          <a:p>
            <a:pPr marL="0" indent="0">
              <a:buNone/>
            </a:pPr>
            <a:r>
              <a:rPr lang="is-IS" altLang="ja-JP" sz="2000" dirty="0"/>
              <a:t>            Species result = divination.getResult();</a:t>
            </a:r>
          </a:p>
          <a:p>
            <a:pPr marL="0" indent="0">
              <a:buNone/>
            </a:pPr>
            <a:r>
              <a:rPr lang="is-IS" altLang="ja-JP" sz="2000" dirty="0"/>
              <a:t>            // updating gray</a:t>
            </a:r>
            <a:r>
              <a:rPr lang="ja-JP" altLang="is-IS" sz="2000" dirty="0"/>
              <a:t>・</a:t>
            </a:r>
            <a:r>
              <a:rPr lang="is-IS" altLang="ja-JP" sz="2000" dirty="0"/>
              <a:t>white</a:t>
            </a:r>
            <a:r>
              <a:rPr lang="ja-JP" altLang="is-IS" sz="2000" dirty="0"/>
              <a:t>・</a:t>
            </a:r>
            <a:r>
              <a:rPr lang="is-IS" altLang="ja-JP" sz="2000" dirty="0"/>
              <a:t>black list</a:t>
            </a:r>
          </a:p>
          <a:p>
            <a:pPr marL="0" indent="0">
              <a:buNone/>
            </a:pPr>
            <a:r>
              <a:rPr lang="is-IS" altLang="ja-JP" sz="2000" dirty="0"/>
              <a:t>            grayList.remove(target);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if (result == Species.HUMAN) {</a:t>
            </a:r>
          </a:p>
          <a:p>
            <a:pPr marL="0" indent="0">
              <a:buNone/>
            </a:pPr>
            <a:r>
              <a:rPr lang="is-IS" altLang="ja-JP" sz="2000" dirty="0"/>
              <a:t>                whiteList.add(target);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} else {</a:t>
            </a:r>
          </a:p>
          <a:p>
            <a:pPr marL="0" indent="0">
              <a:buNone/>
            </a:pPr>
            <a:r>
              <a:rPr lang="is-IS" altLang="ja-JP" sz="2000" dirty="0"/>
              <a:t>                blackList.add(target);</a:t>
            </a:r>
          </a:p>
          <a:p>
            <a:pPr marL="0" indent="0">
              <a:buNone/>
            </a:pPr>
            <a:r>
              <a:rPr lang="is-IS" altLang="ja-JP" sz="2000" dirty="0"/>
              <a:t>            }</a:t>
            </a:r>
          </a:p>
          <a:p>
            <a:pPr marL="0" indent="0">
              <a:buNone/>
            </a:pPr>
            <a:r>
              <a:rPr lang="is-IS" altLang="ja-JP" sz="2000" dirty="0"/>
              <a:t>        }</a:t>
            </a:r>
          </a:p>
          <a:p>
            <a:pPr marL="0" indent="0">
              <a:buNone/>
            </a:pPr>
            <a:r>
              <a:rPr lang="is-IS" altLang="ja-JP" sz="2000" dirty="0"/>
              <a:t>        //initializing</a:t>
            </a:r>
          </a:p>
          <a:p>
            <a:pPr marL="0" indent="0">
              <a:buNone/>
            </a:pPr>
            <a:r>
              <a:rPr lang="is-IS" altLang="ja-JP" sz="2000" dirty="0"/>
              <a:t>        talkListHead=0;</a:t>
            </a:r>
          </a:p>
          <a:p>
            <a:pPr marL="0" indent="0">
              <a:buNone/>
            </a:pPr>
            <a:r>
              <a:rPr lang="is-IS" altLang="ja-JP" sz="2000" dirty="0"/>
              <a:t>    }</a:t>
            </a:r>
          </a:p>
          <a:p>
            <a:pPr marL="0" indent="0">
              <a:buNone/>
            </a:pPr>
            <a:endParaRPr lang="en-US" altLang="ja-JP" sz="20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7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rgbClr val="FFFF00"/>
                </a:solidFill>
              </a:rPr>
              <a:t>Implement </a:t>
            </a:r>
            <a:r>
              <a:rPr lang="en-US" altLang="ja-JP" dirty="0" smtClean="0">
                <a:solidFill>
                  <a:srgbClr val="FFFF00"/>
                </a:solidFill>
              </a:rPr>
              <a:t>[</a:t>
            </a:r>
            <a:r>
              <a:rPr kumimoji="1" lang="en-US" altLang="ja-JP" dirty="0" smtClean="0">
                <a:solidFill>
                  <a:srgbClr val="FFFF00"/>
                </a:solidFill>
              </a:rPr>
              <a:t>vote]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lang="en-US" altLang="ja-JP" dirty="0" smtClean="0">
                <a:solidFill>
                  <a:srgbClr val="FFFF00"/>
                </a:solidFill>
              </a:rPr>
              <a:t>voting depends on the result of divining</a:t>
            </a:r>
            <a:endParaRPr kumimoji="1" lang="en-US" altLang="ja-JP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Vote from alive werewolf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If there is no alive werewolf, vote </a:t>
            </a:r>
            <a:r>
              <a:rPr lang="en-US" altLang="ja-JP" dirty="0"/>
              <a:t>from alive </a:t>
            </a:r>
            <a:r>
              <a:rPr lang="en-US" altLang="ja-JP" dirty="0" smtClean="0"/>
              <a:t>gray agents </a:t>
            </a:r>
            <a:r>
              <a:rPr lang="en-US" altLang="ja-JP" dirty="0"/>
              <a:t>at </a:t>
            </a:r>
            <a:r>
              <a:rPr lang="en-US" altLang="ja-JP" dirty="0" smtClean="0"/>
              <a:t>random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23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31530"/>
            <a:ext cx="8229600" cy="511256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Agent vote() </a:t>
            </a:r>
            <a:r>
              <a:rPr lang="is-IS" altLang="ja-JP" sz="1600" dirty="0" smtClean="0"/>
              <a:t>{</a:t>
            </a:r>
          </a:p>
          <a:p>
            <a:pPr marL="0" indent="0">
              <a:buNone/>
            </a:pPr>
            <a:r>
              <a:rPr lang="is-IS" altLang="ja-JP" sz="1600" dirty="0"/>
              <a:t>         // list of candidates</a:t>
            </a:r>
          </a:p>
          <a:p>
            <a:pPr marL="0" indent="0">
              <a:buNone/>
            </a:pPr>
            <a:r>
              <a:rPr lang="is-IS" altLang="ja-JP" sz="1600" dirty="0"/>
              <a:t>        List&lt;Agent&gt; candidates = new ArrayList</a:t>
            </a:r>
            <a:r>
              <a:rPr lang="is-IS" altLang="ja-JP" sz="1600" dirty="0" smtClean="0"/>
              <a:t>&lt;&gt;();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// adding alive </a:t>
            </a:r>
            <a:r>
              <a:rPr lang="is-IS" altLang="ja-JP" sz="1600" u="sng" dirty="0"/>
              <a:t>werewolf</a:t>
            </a:r>
            <a:r>
              <a:rPr lang="is-IS" altLang="ja-JP" sz="1600" dirty="0"/>
              <a:t>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for (Agent agent : blackList)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If there is no agent in candidates, adding alive gray player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for (Agent agent : grayList)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36296" y="5877272"/>
            <a:ext cx="124213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FF00"/>
                </a:solidFill>
              </a:rPr>
              <a:t>続く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259228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// If there is no agent in candidates, return null</a:t>
            </a:r>
          </a:p>
          <a:p>
            <a:pPr marL="0" indent="0">
              <a:buNone/>
            </a:pPr>
            <a:r>
              <a:rPr lang="is-IS" altLang="ja-JP" sz="1600" dirty="0"/>
              <a:t>        //</a:t>
            </a:r>
            <a:r>
              <a:rPr lang="ja-JP" altLang="is-IS" sz="1600" dirty="0"/>
              <a:t>（</a:t>
            </a:r>
            <a:r>
              <a:rPr lang="is-IS" altLang="ja-JP" sz="1600" dirty="0"/>
              <a:t>voting at random from alive agent except for me</a:t>
            </a:r>
            <a:r>
              <a:rPr lang="ja-JP" altLang="is-IS" sz="1600" dirty="0"/>
              <a:t>）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voting at random from candidates</a:t>
            </a:r>
          </a:p>
          <a:p>
            <a:pPr marL="0" indent="0">
              <a:buNone/>
            </a:pPr>
            <a:r>
              <a:rPr lang="is-IS" altLang="ja-JP" sz="16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600" dirty="0"/>
              <a:t>    }</a:t>
            </a:r>
          </a:p>
          <a:p>
            <a:pPr marL="0" indent="0">
              <a:buNone/>
            </a:pPr>
            <a:endParaRPr lang="en-US" altLang="ja-JP" sz="15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Download the </a:t>
            </a:r>
            <a:r>
              <a:rPr kumimoji="1" lang="en-US" altLang="ja-JP" dirty="0" smtClean="0"/>
              <a:t>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Visit </a:t>
            </a:r>
            <a:r>
              <a:rPr lang="en-US" altLang="ja-JP" dirty="0" smtClean="0"/>
              <a:t>http://</a:t>
            </a:r>
            <a:r>
              <a:rPr lang="en-US" altLang="ja-JP" dirty="0" err="1" smtClean="0"/>
              <a:t>aiwolf.org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en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“Developer”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Click “</a:t>
            </a:r>
            <a:r>
              <a:rPr lang="en-US" altLang="ja-JP" dirty="0" err="1" smtClean="0"/>
              <a:t>AIWolf</a:t>
            </a:r>
            <a:r>
              <a:rPr lang="en-US" altLang="ja-JP" dirty="0" smtClean="0"/>
              <a:t> Platform”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Download </a:t>
            </a:r>
            <a:r>
              <a:rPr lang="en-US" altLang="ja-JP" dirty="0" smtClean="0"/>
              <a:t>aiwolf-ver0.4.9 </a:t>
            </a:r>
            <a:r>
              <a:rPr lang="en-US" altLang="ja-JP" dirty="0" smtClean="0"/>
              <a:t>and java doc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Unzip </a:t>
            </a:r>
            <a:r>
              <a:rPr lang="en-US" altLang="ja-JP" dirty="0" smtClean="0"/>
              <a:t>aiwolf-ver0.4.9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6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vote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whole code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1663" y="1311724"/>
            <a:ext cx="6552728" cy="475252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000" dirty="0"/>
              <a:t>public Agent vote() </a:t>
            </a:r>
            <a:r>
              <a:rPr lang="is-IS" altLang="ja-JP" sz="1000" dirty="0" smtClean="0"/>
              <a:t>{</a:t>
            </a:r>
          </a:p>
          <a:p>
            <a:pPr marL="0" indent="0">
              <a:buNone/>
            </a:pPr>
            <a:r>
              <a:rPr lang="is-IS" altLang="ja-JP" sz="1000" dirty="0"/>
              <a:t>         // list of candidates</a:t>
            </a:r>
          </a:p>
          <a:p>
            <a:pPr marL="0" indent="0">
              <a:buNone/>
            </a:pPr>
            <a:r>
              <a:rPr lang="is-IS" altLang="ja-JP" sz="1000" dirty="0"/>
              <a:t>        List&lt;Agent&gt; candidates = new ArrayList</a:t>
            </a:r>
            <a:r>
              <a:rPr lang="is-IS" altLang="ja-JP" sz="1000" dirty="0" smtClean="0"/>
              <a:t>&lt;&gt;();</a:t>
            </a:r>
            <a:endParaRPr lang="is-IS" altLang="ja-JP" sz="1000" dirty="0"/>
          </a:p>
          <a:p>
            <a:pPr marL="0" indent="0">
              <a:buNone/>
            </a:pPr>
            <a:r>
              <a:rPr lang="is-IS" altLang="ja-JP" sz="1000" dirty="0"/>
              <a:t>        // adding alive </a:t>
            </a:r>
            <a:r>
              <a:rPr lang="is-IS" altLang="ja-JP" sz="1000" u="sng" dirty="0"/>
              <a:t>werewolf</a:t>
            </a:r>
            <a:r>
              <a:rPr lang="is-IS" altLang="ja-JP" sz="1000" dirty="0"/>
              <a:t> to candidates</a:t>
            </a:r>
          </a:p>
          <a:p>
            <a:pPr marL="0" indent="0">
              <a:buNone/>
            </a:pPr>
            <a:r>
              <a:rPr lang="is-IS" altLang="ja-JP" sz="1000" dirty="0"/>
              <a:t>        for (Agent agent : blackList) {</a:t>
            </a:r>
          </a:p>
          <a:p>
            <a:pPr marL="0" indent="0">
              <a:buNone/>
            </a:pPr>
            <a:r>
              <a:rPr lang="is-IS" altLang="ja-JP" sz="10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If there is no agent in candidates, adding alive gray player to candidates</a:t>
            </a:r>
          </a:p>
          <a:p>
            <a:pPr marL="0" indent="0">
              <a:buNone/>
            </a:pPr>
            <a:r>
              <a:rPr lang="is-IS" altLang="ja-JP" sz="10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000" dirty="0"/>
              <a:t>            for (Agent agent : grayList)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if (isAlive(agent))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    candidates.add(agent);</a:t>
            </a:r>
          </a:p>
          <a:p>
            <a:pPr marL="0" indent="0">
              <a:buNone/>
            </a:pPr>
            <a:r>
              <a:rPr lang="is-IS" altLang="ja-JP" sz="1000" dirty="0"/>
              <a:t>    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If there is no agent in candidates, return null</a:t>
            </a:r>
          </a:p>
          <a:p>
            <a:pPr marL="0" indent="0">
              <a:buNone/>
            </a:pPr>
            <a:r>
              <a:rPr lang="is-IS" altLang="ja-JP" sz="1000" dirty="0"/>
              <a:t>        //</a:t>
            </a:r>
            <a:r>
              <a:rPr lang="ja-JP" altLang="is-IS" sz="1000" dirty="0"/>
              <a:t>（</a:t>
            </a:r>
            <a:r>
              <a:rPr lang="is-IS" altLang="ja-JP" sz="1000" dirty="0"/>
              <a:t>voting at random from alive agent except for me</a:t>
            </a:r>
            <a:r>
              <a:rPr lang="ja-JP" altLang="is-IS" sz="1000" dirty="0"/>
              <a:t>）</a:t>
            </a:r>
          </a:p>
          <a:p>
            <a:pPr marL="0" indent="0">
              <a:buNone/>
            </a:pPr>
            <a:r>
              <a:rPr lang="is-IS" altLang="ja-JP" sz="10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0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// voting at random from candidates</a:t>
            </a:r>
          </a:p>
          <a:p>
            <a:pPr marL="0" indent="0">
              <a:buNone/>
            </a:pPr>
            <a:r>
              <a:rPr lang="is-IS" altLang="ja-JP" sz="10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000" dirty="0"/>
              <a:t>    }</a:t>
            </a:r>
          </a:p>
          <a:p>
            <a:pPr marL="0" indent="0">
              <a:buNone/>
            </a:pPr>
            <a:endParaRPr kumimoji="1" lang="ja-JP" altLang="en-US" sz="10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1663" y="6165304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Go to divine()</a:t>
            </a:r>
            <a:endParaRPr lang="en-US" altLang="ja-JP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Implement [divine]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lang="en-US" altLang="ja-JP" dirty="0" smtClean="0">
                <a:solidFill>
                  <a:srgbClr val="FFFF00"/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[talk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coming-out</a:t>
            </a:r>
            <a:r>
              <a:rPr kumimoji="1" lang="ja-JP" altLang="en-US" dirty="0" smtClean="0">
                <a:solidFill>
                  <a:schemeClr val="tx1">
                    <a:lumMod val="50000"/>
                  </a:schemeClr>
                </a:solidFill>
              </a:rPr>
              <a:t>，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talking about the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result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divine</a:t>
            </a:r>
            <a:r>
              <a:rPr kumimoji="1"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Select from alive agents which have never been divined except for itself at random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08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divine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98549"/>
            <a:ext cx="8229600" cy="470912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Agent divine() </a:t>
            </a:r>
            <a:r>
              <a:rPr lang="is-IS" altLang="ja-JP" sz="1600" dirty="0" smtClean="0"/>
              <a:t>{</a:t>
            </a:r>
          </a:p>
          <a:p>
            <a:pPr marL="0" indent="0">
              <a:buNone/>
            </a:pPr>
            <a:r>
              <a:rPr lang="is-IS" altLang="ja-JP" sz="1600" dirty="0"/>
              <a:t>        // list of candidates</a:t>
            </a:r>
          </a:p>
          <a:p>
            <a:pPr marL="0" indent="0">
              <a:buNone/>
            </a:pPr>
            <a:r>
              <a:rPr lang="is-IS" altLang="ja-JP" sz="1600" dirty="0"/>
              <a:t>        List&lt;Agent&gt; candidates = new ArrayList</a:t>
            </a:r>
            <a:r>
              <a:rPr lang="is-IS" altLang="ja-JP" sz="1600" dirty="0" smtClean="0"/>
              <a:t>&lt;&gt;();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// adding alive gray player to candidates</a:t>
            </a:r>
          </a:p>
          <a:p>
            <a:pPr marL="0" indent="0">
              <a:buNone/>
            </a:pPr>
            <a:r>
              <a:rPr lang="is-IS" altLang="ja-JP" sz="1600" dirty="0"/>
              <a:t>        for (Agent agent : grayList)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(isAlive(agent))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candidates.add(agent);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don't divine if there is no agent in candidates</a:t>
            </a:r>
          </a:p>
          <a:p>
            <a:pPr marL="0" indent="0">
              <a:buNone/>
            </a:pPr>
            <a:r>
              <a:rPr lang="is-IS" altLang="ja-JP" sz="1600" dirty="0"/>
              <a:t>        if (candidates.isEmpty())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return null;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// divining at random from candidates</a:t>
            </a:r>
          </a:p>
          <a:p>
            <a:pPr marL="0" indent="0">
              <a:buNone/>
            </a:pPr>
            <a:r>
              <a:rPr lang="is-IS" altLang="ja-JP" sz="1600" dirty="0"/>
              <a:t>        return randomSelect(candidates);</a:t>
            </a:r>
          </a:p>
          <a:p>
            <a:pPr marL="0" indent="0">
              <a:buNone/>
            </a:pPr>
            <a:r>
              <a:rPr lang="is-IS" altLang="ja-JP" sz="1600" dirty="0"/>
              <a:t>    </a:t>
            </a:r>
            <a:r>
              <a:rPr lang="is-IS" altLang="ja-JP" sz="1600" dirty="0" smtClean="0"/>
              <a:t>}</a:t>
            </a:r>
            <a:endParaRPr lang="is-I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5636" y="6165304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Go to talk</a:t>
            </a:r>
            <a:endParaRPr lang="en-US" altLang="ja-JP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Implementation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Define fields and utility methods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getName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], [update]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[initialize]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altLang="ja-JP" dirty="0" err="1" smtClean="0">
                <a:solidFill>
                  <a:schemeClr val="tx1">
                    <a:lumMod val="50000"/>
                  </a:schemeClr>
                </a:solidFill>
              </a:rPr>
              <a:t>dayStart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Implement 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kumimoji="1" lang="en-US" altLang="ja-JP" dirty="0" smtClean="0">
                <a:solidFill>
                  <a:schemeClr val="tx1">
                    <a:lumMod val="50000"/>
                  </a:schemeClr>
                </a:solidFill>
              </a:rPr>
              <a:t>vote]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voting depends on the result of divining</a:t>
            </a:r>
            <a:endParaRPr kumimoji="1"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Implement [divine]</a:t>
            </a:r>
            <a:r>
              <a:rPr lang="ja-JP" altLang="en-US" dirty="0" smtClean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ja-JP" dirty="0" smtClean="0">
                <a:solidFill>
                  <a:schemeClr val="tx1">
                    <a:lumMod val="50000"/>
                  </a:schemeClr>
                </a:solidFill>
              </a:rPr>
              <a:t>divining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FFFF00"/>
                </a:solidFill>
              </a:rPr>
              <a:t>Implement </a:t>
            </a:r>
            <a:r>
              <a:rPr kumimoji="1" lang="en-US" altLang="ja-JP" dirty="0" smtClean="0">
                <a:solidFill>
                  <a:srgbClr val="FFFF00"/>
                </a:solidFill>
              </a:rPr>
              <a:t>[talk</a:t>
            </a:r>
            <a:r>
              <a:rPr lang="en-US" altLang="ja-JP" dirty="0">
                <a:solidFill>
                  <a:srgbClr val="FFFF00"/>
                </a:solidFill>
              </a:rPr>
              <a:t>]</a:t>
            </a:r>
            <a:r>
              <a:rPr lang="ja-JP" altLang="en-US" dirty="0" smtClean="0">
                <a:solidFill>
                  <a:srgbClr val="FFFF00"/>
                </a:solidFill>
              </a:rPr>
              <a:t>：</a:t>
            </a:r>
            <a:r>
              <a:rPr kumimoji="1" lang="en-US" altLang="ja-JP" dirty="0" smtClean="0">
                <a:solidFill>
                  <a:srgbClr val="FFFF00"/>
                </a:solidFill>
              </a:rPr>
              <a:t>coming-out</a:t>
            </a:r>
            <a:r>
              <a:rPr kumimoji="1" lang="ja-JP" altLang="en-US" dirty="0" smtClean="0">
                <a:solidFill>
                  <a:srgbClr val="FFFF00"/>
                </a:solidFill>
              </a:rPr>
              <a:t>，</a:t>
            </a:r>
            <a:r>
              <a:rPr kumimoji="1" lang="en-US" altLang="ja-JP" dirty="0" smtClean="0">
                <a:solidFill>
                  <a:srgbClr val="FFFF00"/>
                </a:solidFill>
              </a:rPr>
              <a:t>talking about the </a:t>
            </a:r>
            <a:r>
              <a:rPr lang="en-US" altLang="ja-JP" dirty="0" smtClean="0">
                <a:solidFill>
                  <a:srgbClr val="FFFF00"/>
                </a:solidFill>
              </a:rPr>
              <a:t>result </a:t>
            </a:r>
            <a:r>
              <a:rPr lang="en-US" altLang="ja-JP" dirty="0">
                <a:solidFill>
                  <a:srgbClr val="FFFF00"/>
                </a:solidFill>
              </a:rPr>
              <a:t>of </a:t>
            </a:r>
            <a:r>
              <a:rPr lang="en-US" altLang="ja-JP" dirty="0" smtClean="0">
                <a:solidFill>
                  <a:srgbClr val="FFFF00"/>
                </a:solidFill>
              </a:rPr>
              <a:t>divining</a:t>
            </a:r>
            <a:endParaRPr lang="en-US" altLang="ja-JP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talk, </a:t>
            </a:r>
            <a:r>
              <a:rPr kumimoji="1" lang="en-US" altLang="ja-JP" dirty="0" smtClean="0"/>
              <a:t>whisper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136905"/>
            <a:ext cx="7643052" cy="4351338"/>
          </a:xfrm>
        </p:spPr>
        <p:txBody>
          <a:bodyPr/>
          <a:lstStyle/>
          <a:p>
            <a:r>
              <a:rPr kumimoji="1" lang="en-US" altLang="ja-JP" dirty="0" smtClean="0"/>
              <a:t>Server calls talk() method by turn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22" y="3585739"/>
            <a:ext cx="1843530" cy="1465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10" y="2852936"/>
            <a:ext cx="1843530" cy="14656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85739"/>
            <a:ext cx="1843530" cy="14656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55" y="5064877"/>
            <a:ext cx="1843530" cy="1465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00" y="5064877"/>
            <a:ext cx="1843530" cy="1465606"/>
          </a:xfrm>
          <a:prstGeom prst="rect">
            <a:avLst/>
          </a:prstGeom>
        </p:spPr>
      </p:pic>
      <p:cxnSp>
        <p:nvCxnSpPr>
          <p:cNvPr id="11" name="直線矢印コネクタ 10"/>
          <p:cNvCxnSpPr>
            <a:stCxn id="14" idx="3"/>
            <a:endCxn id="13" idx="1"/>
          </p:cNvCxnSpPr>
          <p:nvPr/>
        </p:nvCxnSpPr>
        <p:spPr>
          <a:xfrm flipV="1">
            <a:off x="2167058" y="3585739"/>
            <a:ext cx="1246252" cy="73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13" idx="3"/>
          </p:cNvCxnSpPr>
          <p:nvPr/>
        </p:nvCxnSpPr>
        <p:spPr>
          <a:xfrm>
            <a:off x="5256840" y="3585739"/>
            <a:ext cx="1380882" cy="73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5" idx="1"/>
            <a:endCxn id="14" idx="2"/>
          </p:cNvCxnSpPr>
          <p:nvPr/>
        </p:nvCxnSpPr>
        <p:spPr>
          <a:xfrm flipH="1" flipV="1">
            <a:off x="1245293" y="5051345"/>
            <a:ext cx="310162" cy="746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6" idx="1"/>
            <a:endCxn id="15" idx="3"/>
          </p:cNvCxnSpPr>
          <p:nvPr/>
        </p:nvCxnSpPr>
        <p:spPr>
          <a:xfrm flipH="1">
            <a:off x="3398985" y="5797680"/>
            <a:ext cx="12534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endCxn id="16" idx="3"/>
          </p:cNvCxnSpPr>
          <p:nvPr/>
        </p:nvCxnSpPr>
        <p:spPr>
          <a:xfrm flipH="1">
            <a:off x="6495930" y="5051345"/>
            <a:ext cx="1063557" cy="746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842590" y="6004022"/>
            <a:ext cx="18135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Turn 1 ~ 20</a:t>
            </a:r>
            <a:endParaRPr lang="ja-JP" altLang="en-US" sz="2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33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talk, </a:t>
            </a:r>
            <a:r>
              <a:rPr kumimoji="1" lang="en-US" altLang="ja-JP" dirty="0" smtClean="0"/>
              <a:t>whisper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1600200"/>
            <a:ext cx="8003232" cy="4525963"/>
          </a:xfrm>
        </p:spPr>
        <p:txBody>
          <a:bodyPr/>
          <a:lstStyle/>
          <a:p>
            <a:r>
              <a:rPr lang="en-US" altLang="ja-JP" sz="2800" dirty="0" smtClean="0">
                <a:solidFill>
                  <a:prstClr val="white"/>
                </a:solidFill>
              </a:rPr>
              <a:t>2 class used for talk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800" dirty="0" err="1" smtClean="0">
                <a:solidFill>
                  <a:prstClr val="white"/>
                </a:solidFill>
              </a:rPr>
              <a:t>org.aiwolf.client.lib.Content</a:t>
            </a:r>
            <a:r>
              <a:rPr lang="en-US" altLang="ja-JP" sz="2800" dirty="0" smtClean="0">
                <a:solidFill>
                  <a:prstClr val="white"/>
                </a:solidFill>
              </a:rPr>
              <a:t> </a:t>
            </a:r>
            <a:r>
              <a:rPr lang="en-US" altLang="ja-JP" sz="2800" dirty="0" err="1" smtClean="0">
                <a:solidFill>
                  <a:prstClr val="white"/>
                </a:solidFill>
              </a:rPr>
              <a:t>Classs</a:t>
            </a:r>
            <a:endParaRPr lang="en-US" altLang="ja-JP" sz="2800" dirty="0" smtClean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800" dirty="0" err="1" smtClean="0">
                <a:solidFill>
                  <a:prstClr val="white"/>
                </a:solidFill>
              </a:rPr>
              <a:t>org.aiwolf.client.lib.ContentBuilder</a:t>
            </a:r>
            <a:r>
              <a:rPr lang="en-US" altLang="ja-JP" sz="2800" dirty="0" smtClean="0">
                <a:solidFill>
                  <a:prstClr val="white"/>
                </a:solidFill>
              </a:rPr>
              <a:t> sub Class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endParaRPr lang="en-US" altLang="ja-JP" sz="2800" dirty="0">
              <a:solidFill>
                <a:prstClr val="white"/>
              </a:solidFill>
            </a:endParaRPr>
          </a:p>
          <a:p>
            <a:r>
              <a:rPr lang="en-US" altLang="ja-JP" sz="2800" dirty="0" smtClean="0">
                <a:solidFill>
                  <a:prstClr val="white"/>
                </a:solidFill>
              </a:rPr>
              <a:t>Making utterance by following process</a:t>
            </a:r>
            <a:endParaRPr lang="en-US" altLang="ja-JP" sz="2800" dirty="0">
              <a:solidFill>
                <a:prstClr val="white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400" dirty="0" err="1"/>
              <a:t>ContentBuilder</a:t>
            </a:r>
            <a:r>
              <a:rPr lang="en-US" altLang="ja-JP" sz="2400" dirty="0"/>
              <a:t> builder = </a:t>
            </a:r>
            <a:r>
              <a:rPr lang="en-US" altLang="ja-JP" sz="2400" dirty="0" err="1" smtClean="0"/>
              <a:t>ContentBuilder</a:t>
            </a:r>
            <a:r>
              <a:rPr lang="en-US" altLang="ja-JP" sz="2400" dirty="0" smtClean="0"/>
              <a:t>(for each subject);</a:t>
            </a:r>
            <a:endParaRPr lang="en-US" altLang="ja-JP" sz="2400" dirty="0"/>
          </a:p>
          <a:p>
            <a:pPr>
              <a:buFont typeface="Wingdings" charset="2"/>
              <a:buChar char="Ø"/>
            </a:pPr>
            <a:r>
              <a:rPr lang="en-US" altLang="ja-JP" sz="2400" dirty="0" smtClean="0"/>
              <a:t>Content </a:t>
            </a:r>
            <a:r>
              <a:rPr lang="en-US" altLang="ja-JP" sz="2400" dirty="0"/>
              <a:t>content = new Content(builder</a:t>
            </a:r>
            <a:r>
              <a:rPr lang="en-US" altLang="ja-JP" sz="2400" dirty="0" smtClean="0"/>
              <a:t>);</a:t>
            </a:r>
          </a:p>
          <a:p>
            <a:pPr>
              <a:buFont typeface="Wingdings" charset="2"/>
              <a:buChar char="Ø"/>
            </a:pPr>
            <a:r>
              <a:rPr lang="en-US" altLang="ja-JP" sz="2400" dirty="0" smtClean="0"/>
              <a:t>String </a:t>
            </a:r>
            <a:r>
              <a:rPr lang="en-US" altLang="ja-JP" sz="2400" dirty="0"/>
              <a:t>text = </a:t>
            </a:r>
            <a:r>
              <a:rPr lang="en-US" altLang="ja-JP" sz="2400" dirty="0" err="1"/>
              <a:t>content.getText</a:t>
            </a:r>
            <a:r>
              <a:rPr lang="en-US" altLang="ja-JP" sz="2400" dirty="0"/>
              <a:t>();</a:t>
            </a:r>
            <a:endParaRPr lang="en-US" altLang="ja-JP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ContentBuilder</a:t>
            </a:r>
            <a:r>
              <a:rPr lang="en-US" altLang="ja-JP" dirty="0"/>
              <a:t> </a:t>
            </a:r>
            <a:r>
              <a:rPr lang="en-US" altLang="ja-JP" dirty="0" smtClean="0"/>
              <a:t>Class</a:t>
            </a:r>
            <a:r>
              <a:rPr kumimoji="1" lang="en-US" altLang="ja-JP" dirty="0" smtClean="0"/>
              <a:t>(1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6329" y="1402304"/>
            <a:ext cx="8229600" cy="4525963"/>
          </a:xfrm>
        </p:spPr>
        <p:txBody>
          <a:bodyPr numCol="1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EstimateContentBuilder</a:t>
            </a:r>
            <a:r>
              <a:rPr lang="en-US" altLang="ja-JP" sz="2000" dirty="0"/>
              <a:t>(target, role): estimating target’s role to be certain role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ComingoutContentBuilder</a:t>
            </a:r>
            <a:r>
              <a:rPr lang="en-US" altLang="ja-JP" sz="2000" dirty="0"/>
              <a:t> (target, role) : coming out target’s role as certain role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DivinationContentBuilder</a:t>
            </a:r>
            <a:r>
              <a:rPr lang="en-US" altLang="ja-JP" sz="2000" dirty="0"/>
              <a:t>(target) : divining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DivinedResultContentBuilder</a:t>
            </a:r>
            <a:r>
              <a:rPr lang="en-US" altLang="ja-JP" sz="2000" dirty="0"/>
              <a:t>(target, result) : divining target and reporting result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IdentContentBuilder</a:t>
            </a:r>
            <a:r>
              <a:rPr lang="en-US" altLang="ja-JP" sz="2000" dirty="0"/>
              <a:t>(target, result) : </a:t>
            </a:r>
            <a:r>
              <a:rPr lang="en-US" altLang="ja-JP" sz="2000" dirty="0" err="1"/>
              <a:t>identifiying</a:t>
            </a:r>
            <a:r>
              <a:rPr lang="en-US" altLang="ja-JP" sz="2000" dirty="0"/>
              <a:t> target and reporting result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GuardCandidateContentBuilder</a:t>
            </a:r>
            <a:r>
              <a:rPr lang="en-US" altLang="ja-JP" sz="2000" dirty="0"/>
              <a:t>(target) : guarding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GuardedAgentContentBuilder</a:t>
            </a:r>
            <a:r>
              <a:rPr lang="en-US" altLang="ja-JP" sz="2000" dirty="0"/>
              <a:t>(target) : guarded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targetVoteContentBuilder</a:t>
            </a:r>
            <a:r>
              <a:rPr lang="en-US" altLang="ja-JP" sz="2000" dirty="0"/>
              <a:t>(target) : voting for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AttackContentBuilder</a:t>
            </a:r>
            <a:r>
              <a:rPr lang="en-US" altLang="ja-JP" sz="2000" dirty="0"/>
              <a:t>(target) : attacking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err="1"/>
              <a:t>targetAgreeContentBuilder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talkType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talkDay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: </a:t>
            </a:r>
            <a:r>
              <a:rPr lang="en-US" altLang="ja-JP" sz="2000" dirty="0" smtClean="0"/>
              <a:t>agreeing on utterance(</a:t>
            </a:r>
            <a:r>
              <a:rPr lang="en-US" altLang="ja-JP" sz="2000" dirty="0" err="1" smtClean="0"/>
              <a:t>talkDay</a:t>
            </a:r>
            <a:r>
              <a:rPr lang="ja-JP" altLang="en-US" sz="2000" dirty="0" smtClean="0"/>
              <a:t>，</a:t>
            </a:r>
            <a:r>
              <a:rPr lang="en-US" altLang="ja-JP" sz="2000" dirty="0" err="1" smtClean="0"/>
              <a:t>talkType</a:t>
            </a:r>
            <a:r>
              <a:rPr lang="ja-JP" altLang="en-US" sz="2000" dirty="0"/>
              <a:t>，</a:t>
            </a:r>
            <a:r>
              <a:rPr lang="en-US" altLang="ja-JP" sz="2000" dirty="0" err="1" smtClean="0"/>
              <a:t>talkID</a:t>
            </a:r>
            <a:r>
              <a:rPr lang="en-US" altLang="ja-JP" sz="2000" dirty="0" smtClean="0"/>
              <a:t>)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12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ContentBuilder</a:t>
            </a:r>
            <a:r>
              <a:rPr lang="en-US" altLang="ja-JP" dirty="0" smtClean="0"/>
              <a:t> Class</a:t>
            </a:r>
            <a:r>
              <a:rPr kumimoji="1" lang="en-US" altLang="ja-JP" dirty="0" smtClean="0"/>
              <a:t>(2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DisagreeContentBuilder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talkType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talkDay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: </a:t>
            </a:r>
            <a:r>
              <a:rPr lang="en-US" altLang="ja-JP" sz="2000" dirty="0" smtClean="0"/>
              <a:t>disagreeing </a:t>
            </a:r>
            <a:r>
              <a:rPr lang="en-US" altLang="ja-JP" sz="2000" dirty="0"/>
              <a:t>on utterance(</a:t>
            </a:r>
            <a:r>
              <a:rPr lang="en-US" altLang="ja-JP" sz="2000" dirty="0" err="1"/>
              <a:t>talkDay</a:t>
            </a:r>
            <a:r>
              <a:rPr lang="ja-JP" altLang="en-US" sz="2000" dirty="0"/>
              <a:t>，</a:t>
            </a:r>
            <a:r>
              <a:rPr lang="en-US" altLang="ja-JP" sz="2000" dirty="0" err="1"/>
              <a:t>talkType</a:t>
            </a:r>
            <a:r>
              <a:rPr lang="ja-JP" altLang="en-US" sz="2000" dirty="0"/>
              <a:t>，</a:t>
            </a:r>
            <a:r>
              <a:rPr lang="en-US" altLang="ja-JP" sz="2000" dirty="0" err="1"/>
              <a:t>talkID</a:t>
            </a:r>
            <a:r>
              <a:rPr lang="en-US" altLang="ja-JP" sz="2000" dirty="0"/>
              <a:t>) </a:t>
            </a:r>
            <a:endParaRPr lang="en-US" altLang="ja-JP" sz="2000" dirty="0" smtClean="0"/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 smtClean="0"/>
              <a:t>RequestContentBuilder</a:t>
            </a:r>
            <a:r>
              <a:rPr lang="en-US" altLang="ja-JP" sz="2000" dirty="0" smtClean="0"/>
              <a:t>(agent</a:t>
            </a:r>
            <a:r>
              <a:rPr lang="en-US" altLang="ja-JP" sz="2000" dirty="0"/>
              <a:t>, content) : </a:t>
            </a:r>
            <a:r>
              <a:rPr lang="en-US" altLang="ja-JP" sz="2000" dirty="0" smtClean="0"/>
              <a:t>asking agent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talk content</a:t>
            </a:r>
            <a:endParaRPr lang="en-US" altLang="ja-JP" sz="2000" dirty="0"/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OverContentBuilder</a:t>
            </a:r>
            <a:r>
              <a:rPr lang="en-US" altLang="ja-JP" sz="2000" dirty="0"/>
              <a:t>() : </a:t>
            </a:r>
            <a:r>
              <a:rPr lang="en-US" altLang="ja-JP" sz="2000" dirty="0" smtClean="0"/>
              <a:t>there is no content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/>
              <a:t>OVER = new Content(new </a:t>
            </a:r>
            <a:r>
              <a:rPr lang="en-US" altLang="ja-JP" sz="2000" dirty="0" err="1"/>
              <a:t>OverContentBuilder</a:t>
            </a:r>
            <a:r>
              <a:rPr lang="en-US" altLang="ja-JP" sz="2000" dirty="0"/>
              <a:t>());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altLang="ja-JP" sz="2000" dirty="0" err="1"/>
              <a:t>SkipContentBuilder</a:t>
            </a:r>
            <a:r>
              <a:rPr lang="en-US" altLang="ja-JP" sz="2000" dirty="0"/>
              <a:t>() : </a:t>
            </a:r>
            <a:r>
              <a:rPr lang="en-US" altLang="ja-JP" sz="2000" dirty="0" smtClean="0"/>
              <a:t>seeing how things go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 smtClean="0"/>
              <a:t>SKIP </a:t>
            </a:r>
            <a:r>
              <a:rPr lang="en-US" altLang="ja-JP" sz="2000" dirty="0"/>
              <a:t>= new Content(new </a:t>
            </a:r>
            <a:r>
              <a:rPr lang="en-US" altLang="ja-JP" sz="2000" dirty="0" err="1"/>
              <a:t>SkipContentBuilder</a:t>
            </a:r>
            <a:r>
              <a:rPr lang="en-US" altLang="ja-JP" sz="2000" dirty="0"/>
              <a:t>());</a:t>
            </a:r>
            <a:br>
              <a:rPr lang="en-US" altLang="ja-JP" sz="2000" dirty="0"/>
            </a:b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612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4710" y="2066136"/>
            <a:ext cx="8242090" cy="2154952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//getting divine result</a:t>
            </a:r>
          </a:p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Judge judge = </a:t>
            </a:r>
            <a:r>
              <a:rPr lang="en-US" altLang="ja-JP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getLatestDayGameInfo</a:t>
            </a: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ja-JP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getDivineResult</a:t>
            </a: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ja-JP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//making content</a:t>
            </a: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ContentBuilder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builder = new</a:t>
            </a:r>
          </a:p>
          <a:p>
            <a:pPr marL="0" indent="0">
              <a:buNone/>
            </a:pP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DivinedResultContentBuilder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judge.getTarget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judge.getResult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talk = new Content(builder).</a:t>
            </a:r>
            <a:r>
              <a:rPr lang="en-US" altLang="ja-JP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getText</a:t>
            </a:r>
            <a:r>
              <a:rPr lang="en-US" altLang="ja-JP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ja-JP" sz="1600" i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ja-JP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8376" y="1522833"/>
            <a:ext cx="814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Making content reporting divine result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2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 smtClean="0"/>
              <a:t>AIWolf-ver0.4.9 </a:t>
            </a:r>
            <a:r>
              <a:rPr lang="en-US" altLang="ja-JP" dirty="0" smtClean="0"/>
              <a:t>Folder</a:t>
            </a:r>
            <a:endParaRPr lang="en-US" altLang="ja-JP" dirty="0"/>
          </a:p>
          <a:p>
            <a:r>
              <a:rPr lang="en-US" altLang="ja-JP" dirty="0" smtClean="0"/>
              <a:t>5 JAR file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the following files are used to create the agent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>
                <a:solidFill>
                  <a:srgbClr val="FFFF00"/>
                </a:solidFill>
              </a:rPr>
              <a:t>aiwolf-client.jar</a:t>
            </a:r>
            <a:r>
              <a:rPr lang="en-US" altLang="ja-JP" dirty="0">
                <a:solidFill>
                  <a:srgbClr val="FFFF00"/>
                </a:solidFill>
              </a:rPr>
              <a:t> , </a:t>
            </a:r>
            <a:r>
              <a:rPr lang="en-US" altLang="ja-JP" dirty="0" err="1">
                <a:solidFill>
                  <a:srgbClr val="FFFF00"/>
                </a:solidFill>
              </a:rPr>
              <a:t>aiwolf-common.jar</a:t>
            </a:r>
            <a:endParaRPr lang="en-US" altLang="ja-JP" dirty="0"/>
          </a:p>
          <a:p>
            <a:r>
              <a:rPr lang="en-US" altLang="ja-JP" dirty="0" smtClean="0"/>
              <a:t> 4 shell script files(</a:t>
            </a:r>
            <a:r>
              <a:rPr lang="en-US" altLang="ja-JP" dirty="0" smtClean="0">
                <a:latin typeface="+mn-ea"/>
              </a:rPr>
              <a:t>*.</a:t>
            </a:r>
            <a:r>
              <a:rPr lang="en-US" altLang="ja-JP" dirty="0" err="1">
                <a:latin typeface="+mn-ea"/>
              </a:rPr>
              <a:t>sh</a:t>
            </a:r>
            <a:r>
              <a:rPr lang="en-US" altLang="ja-JP" dirty="0"/>
              <a:t>)</a:t>
            </a:r>
          </a:p>
          <a:p>
            <a:r>
              <a:rPr lang="en-US" altLang="ja-JP" dirty="0" smtClean="0"/>
              <a:t>4 batch files(</a:t>
            </a:r>
            <a:r>
              <a:rPr lang="en-US" altLang="ja-JP" dirty="0" smtClean="0">
                <a:latin typeface="+mn-ea"/>
              </a:rPr>
              <a:t>*.</a:t>
            </a:r>
            <a:r>
              <a:rPr lang="en-US" altLang="ja-JP" dirty="0">
                <a:latin typeface="+mn-ea"/>
              </a:rPr>
              <a:t>bat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2 files for </a:t>
            </a:r>
            <a:r>
              <a:rPr lang="en-US" altLang="ja-JP" dirty="0" err="1" smtClean="0"/>
              <a:t>AutoStarter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(</a:t>
            </a:r>
            <a:r>
              <a:rPr lang="en-US" altLang="ja-JP" dirty="0" err="1"/>
              <a:t>AutoStarter.ini</a:t>
            </a:r>
            <a:r>
              <a:rPr lang="en-US" altLang="ja-JP" dirty="0"/>
              <a:t>, </a:t>
            </a:r>
            <a:r>
              <a:rPr lang="en-US" altLang="ja-JP" dirty="0" err="1"/>
              <a:t>SampleSetting.cfg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06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Coming out if you find werewolf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After coming out, reporting divine result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92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9566" y="1268760"/>
            <a:ext cx="8318898" cy="410445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/>
              <a:t>public String talk() {</a:t>
            </a:r>
          </a:p>
          <a:p>
            <a:pPr marL="0" indent="0">
              <a:buNone/>
            </a:pPr>
            <a:r>
              <a:rPr lang="is-IS" altLang="ja-JP" sz="1600" dirty="0"/>
              <a:t>        // coming out if you find </a:t>
            </a:r>
            <a:r>
              <a:rPr lang="is-IS" altLang="ja-JP" sz="1600" u="sng" dirty="0"/>
              <a:t>werewolf</a:t>
            </a:r>
            <a:endParaRPr lang="is-IS" altLang="ja-JP" sz="1600" dirty="0"/>
          </a:p>
          <a:p>
            <a:pPr marL="0" indent="0">
              <a:buNone/>
            </a:pPr>
            <a:r>
              <a:rPr lang="is-IS" altLang="ja-JP" sz="1600" dirty="0"/>
              <a:t>        if (!isCO) {</a:t>
            </a:r>
          </a:p>
          <a:p>
            <a:pPr marL="0" indent="0">
              <a:buNone/>
            </a:pPr>
            <a:r>
              <a:rPr lang="is-IS" altLang="ja-JP" sz="1600" dirty="0"/>
              <a:t>            if (!myDivinationQueue.isEmpty() &amp;&amp; </a:t>
            </a:r>
          </a:p>
          <a:p>
            <a:pPr marL="0" indent="0">
              <a:buNone/>
            </a:pPr>
            <a:r>
              <a:rPr lang="is-IS" altLang="ja-JP" sz="1600" dirty="0"/>
              <a:t>            myDivinationQueue.peekLast().getResult() == Species.WEREWOLF)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isCO = true;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ContentBuilder builder = new ComingoutContentBuilder(me, Role.SEER);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endParaRPr lang="en-US" altLang="ja-JP" sz="16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80112" y="4730793"/>
            <a:ext cx="2925094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To </a:t>
            </a:r>
            <a:r>
              <a:rPr lang="en-US" altLang="ja-JP" sz="2400" smtClean="0">
                <a:solidFill>
                  <a:srgbClr val="FFFF00"/>
                </a:solidFill>
              </a:rPr>
              <a:t>be continued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9566" y="1268760"/>
            <a:ext cx="8318898" cy="403244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altLang="ja-JP" sz="1600" dirty="0" smtClean="0"/>
              <a:t>       // </a:t>
            </a:r>
            <a:r>
              <a:rPr lang="en-US" altLang="ja-JP" sz="1600" dirty="0"/>
              <a:t>After coming out, reporting divine result</a:t>
            </a:r>
          </a:p>
          <a:p>
            <a:pPr marL="0" indent="0">
              <a:buNone/>
            </a:pPr>
            <a:r>
              <a:rPr lang="is-IS" altLang="ja-JP" sz="1600" dirty="0"/>
              <a:t>        else {</a:t>
            </a:r>
          </a:p>
          <a:p>
            <a:pPr marL="0" indent="0">
              <a:buNone/>
            </a:pPr>
            <a:r>
              <a:rPr lang="is-IS" altLang="ja-JP" sz="1600" dirty="0"/>
              <a:t>            if (!myDivinationQueue.isEmpty())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Judge divination = myDivinationQueue.poll();</a:t>
            </a:r>
          </a:p>
          <a:p>
            <a:pPr marL="0" indent="0">
              <a:buNone/>
            </a:pPr>
            <a:r>
              <a:rPr lang="is-IS" altLang="ja-JP" sz="1600" dirty="0"/>
              <a:t>              //making content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ContentBuilder builder = new DivinedResultContentBuilder(divination.getTarget(),</a:t>
            </a:r>
          </a:p>
          <a:p>
            <a:pPr marL="0" indent="0">
              <a:buNone/>
            </a:pPr>
            <a:r>
              <a:rPr lang="is-IS" altLang="ja-JP" sz="1600" dirty="0"/>
              <a:t>                                                                         divination.getResult());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</a:t>
            </a:r>
          </a:p>
          <a:p>
            <a:pPr marL="0" indent="0">
              <a:buNone/>
            </a:pPr>
            <a:r>
              <a:rPr lang="is-IS" altLang="ja-JP" sz="1600" dirty="0"/>
              <a:t>        return Content.OVER.getText();</a:t>
            </a:r>
          </a:p>
          <a:p>
            <a:pPr marL="0" indent="0">
              <a:buNone/>
            </a:pPr>
            <a:r>
              <a:rPr lang="is-IS" altLang="ja-JP" sz="1600" dirty="0"/>
              <a:t>    }</a:t>
            </a:r>
          </a:p>
          <a:p>
            <a:pPr marL="0" indent="0">
              <a:buNone/>
            </a:pPr>
            <a:endParaRPr lang="en-US" altLang="ja-JP" sz="1600" dirty="0">
              <a:latin typeface="Consolas" panose="020B0609020204030204" pitchFamily="49" charset="0"/>
              <a:ea typeface="ＭＳ ゴシック" panose="020B0609070205080204" pitchFamily="49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  <a:r>
              <a:rPr lang="ja-JP" altLang="en-US" dirty="0" smtClean="0"/>
              <a:t> （</a:t>
            </a:r>
            <a:r>
              <a:rPr lang="en-US" altLang="ja-JP" dirty="0" smtClean="0"/>
              <a:t>whole code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417638"/>
            <a:ext cx="8352928" cy="4387626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altLang="ja-JP" sz="1100" dirty="0"/>
              <a:t>public String talk() {</a:t>
            </a:r>
          </a:p>
          <a:p>
            <a:pPr marL="0" indent="0">
              <a:buNone/>
            </a:pPr>
            <a:r>
              <a:rPr lang="is-IS" altLang="ja-JP" sz="1100" dirty="0"/>
              <a:t>        // coming out if you find </a:t>
            </a:r>
            <a:r>
              <a:rPr lang="is-IS" altLang="ja-JP" sz="1100" u="sng" dirty="0"/>
              <a:t>werewolf</a:t>
            </a:r>
            <a:endParaRPr lang="is-IS" altLang="ja-JP" sz="1100" dirty="0"/>
          </a:p>
          <a:p>
            <a:pPr marL="0" indent="0">
              <a:buNone/>
            </a:pPr>
            <a:r>
              <a:rPr lang="is-IS" altLang="ja-JP" sz="1100" dirty="0"/>
              <a:t>        if (!isCO) {</a:t>
            </a:r>
          </a:p>
          <a:p>
            <a:pPr marL="0" indent="0">
              <a:buNone/>
            </a:pPr>
            <a:r>
              <a:rPr lang="is-IS" altLang="ja-JP" sz="1100" dirty="0"/>
              <a:t>            if (!myDivinationQueue.isEmpty() &amp;&amp; </a:t>
            </a:r>
          </a:p>
          <a:p>
            <a:pPr marL="0" indent="0">
              <a:buNone/>
            </a:pPr>
            <a:r>
              <a:rPr lang="is-IS" altLang="ja-JP" sz="1100" dirty="0"/>
              <a:t>            myDivinationQueue.peekLast().getResult() == Species.WEREWOLF)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isCO = true;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ContentBuilder builder = new ComingoutContentBuilder(me, Role.SEER);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// After coming out, reporting divine result</a:t>
            </a:r>
          </a:p>
          <a:p>
            <a:pPr marL="0" indent="0">
              <a:buNone/>
            </a:pPr>
            <a:r>
              <a:rPr lang="is-IS" altLang="ja-JP" sz="1100" dirty="0"/>
              <a:t>        else {</a:t>
            </a:r>
          </a:p>
          <a:p>
            <a:pPr marL="0" indent="0">
              <a:buNone/>
            </a:pPr>
            <a:r>
              <a:rPr lang="is-IS" altLang="ja-JP" sz="1100" dirty="0"/>
              <a:t>            if (!myDivinationQueue.isEmpty())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Judge divination = myDivinationQueue.poll();</a:t>
            </a:r>
          </a:p>
          <a:p>
            <a:pPr marL="0" indent="0">
              <a:buNone/>
            </a:pPr>
            <a:r>
              <a:rPr lang="is-IS" altLang="ja-JP" sz="1100" dirty="0"/>
              <a:t>              //making content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ContentBuilder builder = new DivinedResultContentBuilder(divination.getTarget(),</a:t>
            </a:r>
          </a:p>
          <a:p>
            <a:pPr marL="0" indent="0">
              <a:buNone/>
            </a:pPr>
            <a:r>
              <a:rPr lang="is-IS" altLang="ja-JP" sz="1100" dirty="0"/>
              <a:t>                                                                         divination.getResult());</a:t>
            </a:r>
          </a:p>
          <a:p>
            <a:pPr marL="0" indent="0">
              <a:buNone/>
            </a:pPr>
            <a:r>
              <a:rPr lang="is-IS" altLang="ja-JP" sz="1100" dirty="0"/>
              <a:t>                return new Content(builder).getText();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</a:t>
            </a:r>
          </a:p>
          <a:p>
            <a:pPr marL="0" indent="0">
              <a:buNone/>
            </a:pPr>
            <a:r>
              <a:rPr lang="is-IS" altLang="ja-JP" sz="1100" dirty="0"/>
              <a:t>        return Content.OVER.getText();</a:t>
            </a:r>
          </a:p>
          <a:p>
            <a:pPr marL="0" indent="0">
              <a:buNone/>
            </a:pPr>
            <a:r>
              <a:rPr lang="is-IS" altLang="ja-JP" sz="1100" dirty="0"/>
              <a:t>    }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95636" y="5949280"/>
            <a:ext cx="6552728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Let’s read other’s content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Read the Content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List of content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is got</a:t>
            </a:r>
            <a:r>
              <a:rPr kumimoji="1" lang="ja-JP" altLang="en-US" sz="2800" dirty="0" smtClean="0"/>
              <a:t> </a:t>
            </a:r>
            <a:r>
              <a:rPr lang="en-US" altLang="ja-JP" sz="2800" dirty="0" smtClean="0"/>
              <a:t>by </a:t>
            </a:r>
            <a:r>
              <a:rPr kumimoji="1" lang="en-US" altLang="ja-JP" sz="2800" dirty="0" err="1" smtClean="0"/>
              <a:t>GameInfo.getTalkList</a:t>
            </a:r>
            <a:r>
              <a:rPr kumimoji="1" lang="en-US" altLang="ja-JP" sz="2800" dirty="0" smtClean="0"/>
              <a:t>()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as </a:t>
            </a:r>
            <a:r>
              <a:rPr kumimoji="1" lang="en-US" altLang="ja-JP" sz="2800" dirty="0" smtClean="0"/>
              <a:t>List&lt;Talk&gt;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Type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Talk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class method</a:t>
            </a:r>
            <a:endParaRPr kumimoji="1" lang="en-US" altLang="ja-JP" sz="2800" dirty="0" smtClean="0"/>
          </a:p>
          <a:p>
            <a:pPr lvl="1"/>
            <a:r>
              <a:rPr lang="en-US" altLang="ja-JP" dirty="0" err="1" smtClean="0"/>
              <a:t>getAgent</a:t>
            </a:r>
            <a:r>
              <a:rPr lang="en-US" altLang="ja-JP" dirty="0" smtClean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Agent which is talking</a:t>
            </a:r>
          </a:p>
          <a:p>
            <a:pPr lvl="1"/>
            <a:r>
              <a:rPr kumimoji="1" lang="en-US" altLang="ja-JP" dirty="0" err="1" smtClean="0"/>
              <a:t>getText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：</a:t>
            </a:r>
            <a:r>
              <a:rPr lang="en-US" altLang="ja-JP" dirty="0"/>
              <a:t>getting </a:t>
            </a:r>
            <a:r>
              <a:rPr lang="en-US" altLang="ja-JP" dirty="0" smtClean="0"/>
              <a:t>Content</a:t>
            </a:r>
            <a:r>
              <a:rPr lang="ja-JP" altLang="en-US" dirty="0"/>
              <a:t> （</a:t>
            </a:r>
            <a:r>
              <a:rPr lang="en-US" altLang="ja-JP" dirty="0"/>
              <a:t>String</a:t>
            </a:r>
            <a:r>
              <a:rPr lang="ja-JP" altLang="en-US" dirty="0"/>
              <a:t>）</a:t>
            </a:r>
            <a:r>
              <a:rPr lang="en-US" altLang="ja-JP" dirty="0" smtClean="0"/>
              <a:t> 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getDay</a:t>
            </a:r>
            <a:r>
              <a:rPr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day</a:t>
            </a:r>
            <a:r>
              <a:rPr lang="ja-JP" altLang="en-US" dirty="0" smtClean="0"/>
              <a:t>（</a:t>
            </a:r>
            <a:r>
              <a:rPr lang="en-US" altLang="ja-JP" dirty="0" err="1"/>
              <a:t>int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kumimoji="1" lang="en-US" altLang="ja-JP" dirty="0" err="1"/>
              <a:t>getIdx</a:t>
            </a:r>
            <a:r>
              <a:rPr kumimoji="1"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order (</a:t>
            </a:r>
            <a:r>
              <a:rPr kumimoji="1" lang="en-US" altLang="ja-JP" dirty="0" err="1" smtClean="0"/>
              <a:t>int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> of the day</a:t>
            </a:r>
            <a:endParaRPr kumimoji="1" lang="en-US" altLang="ja-JP" dirty="0"/>
          </a:p>
          <a:p>
            <a:pPr lvl="1"/>
            <a:r>
              <a:rPr lang="en-US" altLang="ja-JP" dirty="0" err="1"/>
              <a:t>getTurn</a:t>
            </a:r>
            <a:r>
              <a:rPr lang="en-US" altLang="ja-JP" dirty="0"/>
              <a:t>()</a:t>
            </a:r>
            <a:r>
              <a:rPr lang="ja-JP" altLang="en-US" dirty="0" smtClean="0"/>
              <a:t>：</a:t>
            </a:r>
            <a:r>
              <a:rPr lang="en-US" altLang="ja-JP" dirty="0" smtClean="0"/>
              <a:t>getting turn </a:t>
            </a:r>
            <a:r>
              <a:rPr lang="ja-JP" altLang="en-US" dirty="0" smtClean="0"/>
              <a:t>（</a:t>
            </a:r>
            <a:r>
              <a:rPr lang="en-US" altLang="ja-JP" dirty="0" err="1"/>
              <a:t>int</a:t>
            </a:r>
            <a:r>
              <a:rPr lang="ja-JP" altLang="en-US" dirty="0" smtClean="0"/>
              <a:t>）</a:t>
            </a:r>
            <a:r>
              <a:rPr lang="en-US" altLang="ja-JP" dirty="0"/>
              <a:t> </a:t>
            </a:r>
            <a:r>
              <a:rPr lang="en-US" altLang="ja-JP" dirty="0" smtClean="0"/>
              <a:t>of the day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015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Read the Content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/>
              <a:t>String </a:t>
            </a:r>
            <a:r>
              <a:rPr lang="en-US" altLang="ja-JP" sz="2400" dirty="0"/>
              <a:t>from </a:t>
            </a:r>
            <a:r>
              <a:rPr lang="en-US" altLang="ja-JP" sz="2400" dirty="0" err="1"/>
              <a:t>Talk.getText</a:t>
            </a:r>
            <a:r>
              <a:rPr lang="en-US" altLang="ja-JP" sz="2400" dirty="0"/>
              <a:t>() are based on </a:t>
            </a:r>
            <a:r>
              <a:rPr lang="en-US" altLang="ja-JP" sz="2400" dirty="0" err="1"/>
              <a:t>AIWolf</a:t>
            </a:r>
            <a:r>
              <a:rPr lang="en-US" altLang="ja-JP" sz="2400" dirty="0"/>
              <a:t> protocol</a:t>
            </a:r>
          </a:p>
          <a:p>
            <a:pPr marL="0" indent="0">
              <a:buNone/>
            </a:pPr>
            <a:r>
              <a:rPr lang="en-US" altLang="ja-JP" sz="2400" dirty="0"/>
              <a:t>	Example</a:t>
            </a:r>
            <a:r>
              <a:rPr lang="ja-JP" altLang="en-US" sz="2400" dirty="0"/>
              <a:t>：</a:t>
            </a:r>
            <a:r>
              <a:rPr lang="en-US" altLang="ja-JP" sz="2400" dirty="0"/>
              <a:t>“DIVINED Agent[04] HUMAN”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In order to parse the String</a:t>
            </a:r>
            <a:r>
              <a:rPr lang="ja-JP" altLang="en-US" sz="2400" dirty="0" smtClean="0"/>
              <a:t>，</a:t>
            </a:r>
            <a:r>
              <a:rPr lang="en-US" altLang="ja-JP" sz="2400" dirty="0" smtClean="0"/>
              <a:t>get the String to constructor of Content class</a:t>
            </a:r>
            <a:endParaRPr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3862465"/>
            <a:ext cx="8229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//In </a:t>
            </a:r>
            <a:r>
              <a:rPr lang="en-US" altLang="ja-JP" sz="2000" dirty="0"/>
              <a:t>order to parse the String</a:t>
            </a:r>
            <a:r>
              <a:rPr lang="ja-JP" altLang="en-US" sz="2000" dirty="0"/>
              <a:t>，</a:t>
            </a:r>
            <a:r>
              <a:rPr lang="en-US" altLang="ja-JP" sz="2000" dirty="0"/>
              <a:t> get the String to </a:t>
            </a:r>
            <a:r>
              <a:rPr lang="en-US" altLang="ja-JP" sz="2000" dirty="0" smtClean="0"/>
              <a:t>constructor </a:t>
            </a:r>
            <a:r>
              <a:rPr lang="en-US" altLang="ja-JP" sz="2000" dirty="0"/>
              <a:t>of Content class</a:t>
            </a:r>
            <a:endParaRPr lang="ja-JP" altLang="en-US" sz="2000" dirty="0"/>
          </a:p>
          <a:p>
            <a:r>
              <a:rPr lang="en-US" altLang="ja-JP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Content </a:t>
            </a:r>
            <a:r>
              <a:rPr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content = new Content(</a:t>
            </a:r>
            <a:r>
              <a:rPr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talk.getText</a:t>
            </a:r>
            <a:r>
              <a:rPr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1" lang="ja-JP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 Class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240085"/>
              </p:ext>
            </p:extLst>
          </p:nvPr>
        </p:nvGraphicFramePr>
        <p:xfrm>
          <a:off x="251520" y="1600200"/>
          <a:ext cx="8712968" cy="486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9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8511">
                  <a:extLst>
                    <a:ext uri="{9D8B030D-6E8A-4147-A177-3AD203B41FA5}">
                      <a16:colId xmlns="" xmlns:a16="http://schemas.microsoft.com/office/drawing/2014/main" val="3353812552"/>
                    </a:ext>
                  </a:extLst>
                </a:gridCol>
                <a:gridCol w="5957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4624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value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Method name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Description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String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getText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content as it is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Operator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getOperator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</a:t>
                      </a:r>
                      <a:r>
                        <a:rPr lang="en-US" altLang="ja-JP" sz="1400" dirty="0" smtClean="0"/>
                        <a:t>operator of content</a:t>
                      </a:r>
                      <a:r>
                        <a:rPr kumimoji="1" lang="ja-JP" altLang="en-US" sz="1400" b="0" dirty="0" smtClean="0"/>
                        <a:t>．</a:t>
                      </a:r>
                      <a:r>
                        <a:rPr kumimoji="1" lang="en-US" altLang="ja-JP" sz="1400" b="0" dirty="0" smtClean="0"/>
                        <a:t>If the content is</a:t>
                      </a:r>
                      <a:r>
                        <a:rPr kumimoji="1" lang="en-US" altLang="ja-JP" sz="1400" b="0" baseline="0" dirty="0" smtClean="0"/>
                        <a:t> simple sentence, then return </a:t>
                      </a:r>
                      <a:r>
                        <a:rPr kumimoji="1" lang="en-US" altLang="ja-JP" sz="1400" b="0" dirty="0" smtClean="0"/>
                        <a:t>null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218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Agent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getSubject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subject</a:t>
                      </a:r>
                      <a:endParaRPr kumimoji="1" lang="en-US" altLang="ja-JP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7280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Topic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err="1"/>
                        <a:t>getTopic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topic 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COMINGOUT,</a:t>
                      </a:r>
                      <a:r>
                        <a:rPr kumimoji="1" lang="en-US" altLang="ja-JP" sz="1400" b="0" baseline="0" dirty="0" smtClean="0"/>
                        <a:t> </a:t>
                      </a:r>
                      <a:r>
                        <a:rPr kumimoji="1" lang="en-US" altLang="ja-JP" sz="1400" b="0" dirty="0" smtClean="0"/>
                        <a:t>DIVINED</a:t>
                      </a:r>
                      <a:r>
                        <a:rPr kumimoji="1" lang="mr-IN" altLang="ja-JP" sz="1400" b="0" dirty="0" smtClean="0"/>
                        <a:t>…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Agent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getTarget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target 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Example:”DIVINED</a:t>
                      </a:r>
                      <a:r>
                        <a:rPr kumimoji="1" lang="en-US" altLang="ja-JP" sz="1400" b="0" dirty="0" smtClean="0"/>
                        <a:t> </a:t>
                      </a:r>
                      <a:r>
                        <a:rPr kumimoji="1" lang="en-US" altLang="ja-JP" sz="1400" b="0" dirty="0"/>
                        <a:t>Agent[01] HUMAN”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Agent[01]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Role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getRole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role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Example:”COMINGOUT</a:t>
                      </a:r>
                      <a:r>
                        <a:rPr kumimoji="1" lang="en-US" altLang="ja-JP" sz="1400" b="0" baseline="0" dirty="0" smtClean="0"/>
                        <a:t> </a:t>
                      </a:r>
                      <a:r>
                        <a:rPr kumimoji="1" lang="en-US" altLang="ja-JP" sz="1400" b="0" baseline="0" dirty="0"/>
                        <a:t>Agent[02] SEER</a:t>
                      </a:r>
                      <a:r>
                        <a:rPr kumimoji="1" lang="en-US" altLang="ja-JP" sz="1400" b="0" dirty="0"/>
                        <a:t>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SEER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Species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getResult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Return result of divine</a:t>
                      </a:r>
                      <a:r>
                        <a:rPr kumimoji="1" lang="en-US" altLang="ja-JP" sz="1400" b="0" baseline="0" dirty="0" smtClean="0"/>
                        <a:t> or </a:t>
                      </a:r>
                      <a:r>
                        <a:rPr kumimoji="1" lang="en-US" altLang="ja-JP" sz="1400" b="0" baseline="0" dirty="0" err="1" smtClean="0"/>
                        <a:t>identificatiion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err="1" smtClean="0"/>
                        <a:t>Example:”IDENTIFIED</a:t>
                      </a:r>
                      <a:r>
                        <a:rPr kumimoji="1" lang="en-US" altLang="ja-JP" sz="1400" b="0" dirty="0" smtClean="0"/>
                        <a:t> </a:t>
                      </a:r>
                      <a:r>
                        <a:rPr kumimoji="1" lang="en-US" altLang="ja-JP" sz="1400" b="0" dirty="0"/>
                        <a:t>Agent[03]</a:t>
                      </a:r>
                      <a:r>
                        <a:rPr kumimoji="1" lang="en-US" altLang="ja-JP" sz="1400" b="0" baseline="0" dirty="0"/>
                        <a:t> WEREWOLF</a:t>
                      </a:r>
                      <a:r>
                        <a:rPr kumimoji="1" lang="en-US" altLang="ja-JP" sz="1400" b="0" dirty="0"/>
                        <a:t>”</a:t>
                      </a:r>
                      <a:r>
                        <a:rPr kumimoji="1" lang="ja-JP" altLang="en-US" sz="1400" b="0" dirty="0"/>
                        <a:t>　→　</a:t>
                      </a:r>
                      <a:r>
                        <a:rPr kumimoji="1" lang="en-US" altLang="ja-JP" sz="1400" b="0" dirty="0"/>
                        <a:t>WEREWOLF</a:t>
                      </a:r>
                      <a:r>
                        <a:rPr kumimoji="1" lang="ja-JP" altLang="en-US" sz="1400" b="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TalkType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err="1"/>
                        <a:t>getTalkType</a:t>
                      </a:r>
                      <a:r>
                        <a:rPr kumimoji="1" lang="en-US" altLang="ja-JP" sz="1400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/>
                        <a:t> </a:t>
                      </a:r>
                      <a:r>
                        <a:rPr kumimoji="1" lang="en-US" altLang="ja-JP" sz="1400" b="0" baseline="0" dirty="0" smtClean="0"/>
                        <a:t>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type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int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getTalkDay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 smtClean="0"/>
                        <a:t> 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day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int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getTalkID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Topic</a:t>
                      </a:r>
                      <a:r>
                        <a:rPr kumimoji="1" lang="en-US" altLang="ja-JP" sz="1400" b="0" baseline="0" dirty="0" smtClean="0"/>
                        <a:t> is </a:t>
                      </a:r>
                      <a:r>
                        <a:rPr kumimoji="1" lang="en-US" altLang="ja-JP" sz="1400" b="0" dirty="0" smtClean="0"/>
                        <a:t>AGREE/DISAGREE</a:t>
                      </a:r>
                      <a:r>
                        <a:rPr kumimoji="1" lang="ja-JP" altLang="en-US" sz="1400" b="0" dirty="0" smtClean="0"/>
                        <a:t>，</a:t>
                      </a:r>
                      <a:r>
                        <a:rPr kumimoji="1" lang="en-US" altLang="ja-JP" sz="1400" b="0" dirty="0" smtClean="0"/>
                        <a:t>return id</a:t>
                      </a:r>
                      <a:r>
                        <a:rPr kumimoji="1" lang="ja-JP" altLang="en-US" sz="1400" b="0" dirty="0" smtClean="0"/>
                        <a:t>（</a:t>
                      </a:r>
                      <a:r>
                        <a:rPr kumimoji="1" lang="en-US" altLang="ja-JP" sz="1400" b="0" dirty="0" smtClean="0"/>
                        <a:t>TALK/WHISPER</a:t>
                      </a:r>
                      <a:r>
                        <a:rPr kumimoji="1" lang="ja-JP" altLang="en-US" sz="1400" b="0" dirty="0" smtClean="0"/>
                        <a:t>）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List&lt;Content&gt;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/>
                        <a:t>getContentList</a:t>
                      </a:r>
                      <a:r>
                        <a:rPr kumimoji="1" lang="en-US" altLang="ja-JP" sz="1400" b="0" dirty="0"/>
                        <a:t>()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/>
                        <a:t>If the content is</a:t>
                      </a:r>
                      <a:r>
                        <a:rPr kumimoji="1" lang="en-US" altLang="ja-JP" sz="1400" b="0" baseline="0" dirty="0" smtClean="0"/>
                        <a:t> a complex sentence, then return list of passage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962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To read content</a:t>
            </a:r>
            <a:r>
              <a:rPr lang="en-US" altLang="ja-JP" dirty="0"/>
              <a:t>,</a:t>
            </a:r>
            <a:br>
              <a:rPr lang="en-US" altLang="ja-JP" dirty="0"/>
            </a:br>
            <a:r>
              <a:rPr lang="en-US" altLang="ja-JP" dirty="0" smtClean="0"/>
              <a:t>Correcting update()</a:t>
            </a:r>
            <a:r>
              <a:rPr lang="ja-JP" altLang="en-US" dirty="0" smtClean="0"/>
              <a:t> （</a:t>
            </a:r>
            <a:r>
              <a:rPr lang="ja-JP" altLang="en-US" dirty="0"/>
              <a:t>１）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772816"/>
            <a:ext cx="8229600" cy="47525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6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6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6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600" dirty="0"/>
              <a:t>        // From GameInfo.talkList, getting CO</a:t>
            </a:r>
            <a:r>
              <a:rPr lang="ja-JP" altLang="is-IS" sz="1600" dirty="0"/>
              <a:t>・</a:t>
            </a:r>
            <a:r>
              <a:rPr lang="is-IS" altLang="ja-JP" sz="1600" dirty="0"/>
              <a:t>divine report</a:t>
            </a:r>
            <a:r>
              <a:rPr lang="ja-JP" altLang="is-IS" sz="1600" dirty="0"/>
              <a:t>・</a:t>
            </a:r>
            <a:r>
              <a:rPr lang="is-IS" altLang="ja-JP" sz="1600" dirty="0"/>
              <a:t>identifying report</a:t>
            </a:r>
          </a:p>
          <a:p>
            <a:pPr marL="0" indent="0">
              <a:buNone/>
            </a:pPr>
            <a:r>
              <a:rPr lang="is-IS" altLang="ja-JP" sz="16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6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6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6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    Content content = new Content(talk.getText()); // parse content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12160" y="5949280"/>
            <a:ext cx="2466274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smtClean="0">
                <a:solidFill>
                  <a:srgbClr val="FFFF00"/>
                </a:solidFill>
              </a:rPr>
              <a:t>To be continued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To read content,</a:t>
            </a:r>
            <a:br>
              <a:rPr lang="en-US" altLang="ja-JP" dirty="0"/>
            </a:br>
            <a:r>
              <a:rPr lang="en-US" altLang="ja-JP" dirty="0"/>
              <a:t>Correcting update()</a:t>
            </a:r>
            <a:r>
              <a:rPr lang="ja-JP" altLang="en-US" dirty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772816"/>
            <a:ext cx="8229600" cy="46805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600" dirty="0"/>
              <a:t>switch (content.getTopic()) {</a:t>
            </a:r>
          </a:p>
          <a:p>
            <a:pPr marL="0" indent="0">
              <a:buNone/>
            </a:pPr>
            <a:r>
              <a:rPr lang="is-IS" altLang="ja-JP" sz="16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// reading Coming-out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comingoutMap.put(talker, content.getRole());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6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6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600" dirty="0"/>
              <a:t>    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}</a:t>
            </a:r>
          </a:p>
          <a:p>
            <a:pPr marL="0" indent="0">
              <a:buNone/>
            </a:pPr>
            <a:r>
              <a:rPr lang="is-IS" altLang="ja-JP" sz="16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600" dirty="0"/>
              <a:t>    </a:t>
            </a:r>
            <a:r>
              <a:rPr lang="is-IS" altLang="ja-JP" sz="1600" dirty="0" smtClean="0"/>
              <a:t>}</a:t>
            </a:r>
            <a:endParaRPr lang="is-I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082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update()(whole code)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268760"/>
            <a:ext cx="8229600" cy="53285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1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1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1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100" dirty="0"/>
              <a:t>        // From GameInfo.talkList, getting CO</a:t>
            </a:r>
            <a:r>
              <a:rPr lang="ja-JP" altLang="is-IS" sz="1100" dirty="0"/>
              <a:t>・</a:t>
            </a:r>
            <a:r>
              <a:rPr lang="is-IS" altLang="ja-JP" sz="1100" dirty="0"/>
              <a:t>divine report</a:t>
            </a:r>
            <a:r>
              <a:rPr lang="ja-JP" altLang="is-IS" sz="1100" dirty="0"/>
              <a:t>・</a:t>
            </a:r>
            <a:r>
              <a:rPr lang="is-IS" altLang="ja-JP" sz="1100" dirty="0"/>
              <a:t>identifying report</a:t>
            </a:r>
          </a:p>
          <a:p>
            <a:pPr marL="0" indent="0">
              <a:buNone/>
            </a:pPr>
            <a:r>
              <a:rPr lang="is-IS" altLang="ja-JP" sz="11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1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1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1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1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    Content content = new Content(talk.getText()); // parse content</a:t>
            </a:r>
          </a:p>
          <a:p>
            <a:pPr marL="0" indent="0">
              <a:buNone/>
            </a:pPr>
            <a:r>
              <a:rPr lang="is-IS" altLang="ja-JP" sz="1100" dirty="0"/>
              <a:t>            switch (content.getTopic()) {</a:t>
            </a:r>
          </a:p>
          <a:p>
            <a:pPr marL="0" indent="0">
              <a:buNone/>
            </a:pPr>
            <a:r>
              <a:rPr lang="is-IS" altLang="ja-JP" sz="11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// reading </a:t>
            </a:r>
            <a:r>
              <a:rPr lang="is-IS" altLang="ja-JP" sz="1100" dirty="0" smtClean="0"/>
              <a:t>Coming-out</a:t>
            </a:r>
          </a:p>
          <a:p>
            <a:pPr marL="0" indent="0">
              <a:buNone/>
            </a:pPr>
            <a:r>
              <a:rPr lang="is-IS" altLang="ja-JP" sz="1100" dirty="0"/>
              <a:t>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1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1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1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100" dirty="0"/>
              <a:t>    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}</a:t>
            </a:r>
          </a:p>
          <a:p>
            <a:pPr marL="0" indent="0">
              <a:buNone/>
            </a:pPr>
            <a:r>
              <a:rPr lang="is-IS" altLang="ja-JP" sz="11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100" dirty="0"/>
              <a:t>    }</a:t>
            </a:r>
          </a:p>
        </p:txBody>
      </p:sp>
      <p:sp>
        <p:nvSpPr>
          <p:cNvPr id="3" name="矢印: 右 2"/>
          <p:cNvSpPr/>
          <p:nvPr/>
        </p:nvSpPr>
        <p:spPr>
          <a:xfrm rot="10800000">
            <a:off x="3059832" y="3937702"/>
            <a:ext cx="288032" cy="21602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47864" y="38610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Let’s read CO information</a:t>
            </a:r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2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Summary of </a:t>
            </a:r>
            <a:r>
              <a:rPr lang="en-US" altLang="ja-JP" dirty="0"/>
              <a:t>the following files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>
                <a:solidFill>
                  <a:srgbClr val="FFFF00"/>
                </a:solidFill>
              </a:rPr>
              <a:t>aiwolf-client.jar</a:t>
            </a:r>
            <a:r>
              <a:rPr lang="en-US" altLang="ja-JP" dirty="0" smtClean="0">
                <a:solidFill>
                  <a:srgbClr val="FFFF00"/>
                </a:solidFill>
              </a:rPr>
              <a:t> , </a:t>
            </a:r>
            <a:r>
              <a:rPr lang="en-US" altLang="ja-JP" dirty="0" err="1">
                <a:solidFill>
                  <a:srgbClr val="FFFF00"/>
                </a:solidFill>
              </a:rPr>
              <a:t>aiwolf-common.jar</a:t>
            </a:r>
            <a:endParaRPr lang="en-US" altLang="ja-JP" dirty="0"/>
          </a:p>
          <a:p>
            <a:r>
              <a:rPr lang="en-US" altLang="ja-JP" dirty="0" err="1"/>
              <a:t>aiwolf-client.jar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 smtClean="0"/>
              <a:t>Used for creating the agent</a:t>
            </a:r>
          </a:p>
          <a:p>
            <a:r>
              <a:rPr lang="en-US" altLang="ja-JP" dirty="0" err="1" smtClean="0"/>
              <a:t>aiwolf-common.jar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Used </a:t>
            </a:r>
            <a:r>
              <a:rPr lang="en-US" altLang="ja-JP" dirty="0" smtClean="0"/>
              <a:t>for creating the agent and running the game</a:t>
            </a:r>
          </a:p>
        </p:txBody>
      </p:sp>
    </p:spTree>
    <p:extLst>
      <p:ext uri="{BB962C8B-B14F-4D97-AF65-F5344CB8AC3E}">
        <p14:creationId xmlns:p14="http://schemas.microsoft.com/office/powerpoint/2010/main" val="19362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Read coming-out Information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268760"/>
            <a:ext cx="8229600" cy="532859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altLang="ja-JP" sz="1000" dirty="0"/>
              <a:t>public void update(GameInfo gameInfo) {</a:t>
            </a:r>
          </a:p>
          <a:p>
            <a:pPr marL="0" indent="0">
              <a:buNone/>
            </a:pPr>
            <a:r>
              <a:rPr lang="is-IS" altLang="ja-JP" sz="1000" dirty="0"/>
              <a:t>        // updating currentGameInfo</a:t>
            </a:r>
          </a:p>
          <a:p>
            <a:pPr marL="0" indent="0">
              <a:buNone/>
            </a:pPr>
            <a:r>
              <a:rPr lang="is-IS" altLang="ja-JP" sz="1000" dirty="0"/>
              <a:t>        currentGameInfo = gameInfo;</a:t>
            </a:r>
          </a:p>
          <a:p>
            <a:pPr marL="0" indent="0">
              <a:buNone/>
            </a:pPr>
            <a:r>
              <a:rPr lang="is-IS" altLang="ja-JP" sz="1000" dirty="0"/>
              <a:t>        // From GameInfo.talkList, getting CO</a:t>
            </a:r>
            <a:r>
              <a:rPr lang="ja-JP" altLang="is-IS" sz="1000" dirty="0"/>
              <a:t>・</a:t>
            </a:r>
            <a:r>
              <a:rPr lang="is-IS" altLang="ja-JP" sz="1000" dirty="0"/>
              <a:t>divine report</a:t>
            </a:r>
            <a:r>
              <a:rPr lang="ja-JP" altLang="is-IS" sz="1000" dirty="0"/>
              <a:t>・</a:t>
            </a:r>
            <a:r>
              <a:rPr lang="is-IS" altLang="ja-JP" sz="1000" dirty="0"/>
              <a:t>identifying report</a:t>
            </a:r>
          </a:p>
          <a:p>
            <a:pPr marL="0" indent="0">
              <a:buNone/>
            </a:pPr>
            <a:r>
              <a:rPr lang="is-IS" altLang="ja-JP" sz="1000" dirty="0"/>
              <a:t>        for (int i = talkListHead; i &lt; currentGameInfo.getTalkList().size(); i++) {</a:t>
            </a:r>
          </a:p>
          <a:p>
            <a:pPr marL="0" indent="0">
              <a:buNone/>
            </a:pPr>
            <a:r>
              <a:rPr lang="is-IS" altLang="ja-JP" sz="1000" dirty="0"/>
              <a:t>            Talk talk = currentGameInfo.getTalkList().get(i);</a:t>
            </a:r>
          </a:p>
          <a:p>
            <a:pPr marL="0" indent="0">
              <a:buNone/>
            </a:pPr>
            <a:r>
              <a:rPr lang="is-IS" altLang="ja-JP" sz="1000" dirty="0"/>
              <a:t>            Agent talker = talk.getAgent();</a:t>
            </a:r>
          </a:p>
          <a:p>
            <a:pPr marL="0" indent="0">
              <a:buNone/>
            </a:pPr>
            <a:r>
              <a:rPr lang="is-IS" altLang="ja-JP" sz="1000" dirty="0"/>
              <a:t>            if (talker == me) {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continue;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    Content content = new Content(talk.getText()); // parse content</a:t>
            </a:r>
          </a:p>
          <a:p>
            <a:pPr marL="0" indent="0">
              <a:buNone/>
            </a:pPr>
            <a:r>
              <a:rPr lang="is-IS" altLang="ja-JP" sz="1000" dirty="0"/>
              <a:t>            switch (content.getTopic()) {</a:t>
            </a:r>
          </a:p>
          <a:p>
            <a:pPr marL="0" indent="0">
              <a:buNone/>
            </a:pPr>
            <a:r>
              <a:rPr lang="is-IS" altLang="ja-JP" sz="1000" dirty="0"/>
              <a:t>            case COMINGOUT: // processing Coming-out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// reading Coming-out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comingoutMap.put(talker, content.getRole());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case DIVINED: // processing divine result</a:t>
            </a:r>
          </a:p>
          <a:p>
            <a:pPr marL="0" indent="0">
              <a:buNone/>
            </a:pPr>
            <a:r>
              <a:rPr lang="is-IS" altLang="ja-JP" sz="1000" dirty="0"/>
              <a:t> 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case IDENTIFIED: // processing identifying result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default:</a:t>
            </a:r>
          </a:p>
          <a:p>
            <a:pPr marL="0" indent="0">
              <a:buNone/>
            </a:pPr>
            <a:r>
              <a:rPr lang="is-IS" altLang="ja-JP" sz="1000" dirty="0"/>
              <a:t>                break;</a:t>
            </a:r>
          </a:p>
          <a:p>
            <a:pPr marL="0" indent="0">
              <a:buNone/>
            </a:pPr>
            <a:r>
              <a:rPr lang="is-IS" altLang="ja-JP" sz="1000" dirty="0"/>
              <a:t>    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}</a:t>
            </a:r>
          </a:p>
          <a:p>
            <a:pPr marL="0" indent="0">
              <a:buNone/>
            </a:pPr>
            <a:r>
              <a:rPr lang="is-IS" altLang="ja-JP" sz="1000" dirty="0"/>
              <a:t>        talkListHead = currentGameInfo.getTalkList().size();</a:t>
            </a:r>
          </a:p>
          <a:p>
            <a:pPr marL="0" indent="0">
              <a:buNone/>
            </a:pPr>
            <a:r>
              <a:rPr lang="is-IS" altLang="ja-JP" sz="1000" dirty="0"/>
              <a:t>    </a:t>
            </a:r>
            <a:r>
              <a:rPr lang="is-IS" altLang="ja-JP" sz="1000" dirty="0" smtClean="0"/>
              <a:t>}</a:t>
            </a:r>
            <a:endParaRPr lang="is-IS" altLang="ja-JP" sz="1000" dirty="0"/>
          </a:p>
        </p:txBody>
      </p:sp>
      <p:sp>
        <p:nvSpPr>
          <p:cNvPr id="5" name="正方形/長方形 4"/>
          <p:cNvSpPr/>
          <p:nvPr/>
        </p:nvSpPr>
        <p:spPr>
          <a:xfrm>
            <a:off x="899592" y="3861048"/>
            <a:ext cx="2874775" cy="182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2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Read coming-out Information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Example : </a:t>
            </a:r>
            <a:r>
              <a:rPr lang="en-US" altLang="ja-JP" dirty="0"/>
              <a:t>Y</a:t>
            </a:r>
            <a:r>
              <a:rPr lang="en-US" altLang="ja-JP" dirty="0" smtClean="0"/>
              <a:t>ou can find out the fake seer agent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  <a:p>
            <a:pPr lvl="1"/>
            <a:r>
              <a:rPr lang="en-US" altLang="ja-JP" dirty="0" smtClean="0"/>
              <a:t>What will you do if you have not come out yet?</a:t>
            </a:r>
          </a:p>
          <a:p>
            <a:pPr lvl="1"/>
            <a:r>
              <a:rPr lang="en-US" altLang="ja-JP" dirty="0" smtClean="0"/>
              <a:t>Whether the fake seer is werewolf or possessed?</a:t>
            </a:r>
            <a:endParaRPr lang="en-US" altLang="ja-JP" dirty="0"/>
          </a:p>
          <a:p>
            <a:pPr lvl="1"/>
            <a:r>
              <a:rPr lang="en-US" altLang="ja-JP" dirty="0" smtClean="0"/>
              <a:t> </a:t>
            </a:r>
            <a:r>
              <a:rPr lang="ja-JP" altLang="en-US" dirty="0" smtClean="0"/>
              <a:t>・</a:t>
            </a:r>
            <a:r>
              <a:rPr lang="ja-JP" altLang="en-US" dirty="0"/>
              <a:t>・・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 smtClean="0"/>
              <a:t>Let’s think about these!!</a:t>
            </a:r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26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supplement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ja-JP" dirty="0"/>
              <a:t>initialize(</a:t>
            </a:r>
            <a:r>
              <a:rPr lang="en-US" altLang="ja-JP" dirty="0" err="1"/>
              <a:t>GameInfo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sz="2400" dirty="0" smtClean="0"/>
              <a:t>Called once in a beginning of the game</a:t>
            </a:r>
          </a:p>
          <a:p>
            <a:pPr lvl="1"/>
            <a:r>
              <a:rPr lang="en-US" altLang="ja-JP" sz="2400" dirty="0" smtClean="0"/>
              <a:t>Getting </a:t>
            </a:r>
            <a:r>
              <a:rPr lang="en-US" altLang="ja-JP" sz="2400" dirty="0" err="1" smtClean="0"/>
              <a:t>GameInfo</a:t>
            </a:r>
            <a:r>
              <a:rPr lang="en-US" altLang="ja-JP" sz="2400" dirty="0" smtClean="0"/>
              <a:t> from server</a:t>
            </a:r>
          </a:p>
          <a:p>
            <a:r>
              <a:rPr lang="en-US" altLang="ja-JP" dirty="0" smtClean="0"/>
              <a:t>update(</a:t>
            </a:r>
            <a:r>
              <a:rPr lang="en-US" altLang="ja-JP" dirty="0" err="1" smtClean="0"/>
              <a:t>GameInfo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sz="2400" dirty="0" smtClean="0"/>
              <a:t>Called before every action</a:t>
            </a:r>
          </a:p>
          <a:p>
            <a:pPr lvl="1"/>
            <a:r>
              <a:rPr lang="en-US" altLang="ja-JP" sz="2400" dirty="0"/>
              <a:t>Getting </a:t>
            </a:r>
            <a:r>
              <a:rPr lang="en-US" altLang="ja-JP" sz="2400" dirty="0" err="1"/>
              <a:t>GameInfo</a:t>
            </a:r>
            <a:r>
              <a:rPr lang="en-US" altLang="ja-JP" sz="2400" dirty="0"/>
              <a:t> from server</a:t>
            </a:r>
          </a:p>
          <a:p>
            <a:endParaRPr lang="en-US" altLang="ja-JP" sz="2400" dirty="0"/>
          </a:p>
          <a:p>
            <a:r>
              <a:rPr lang="en-US" altLang="ja-JP" dirty="0" err="1" smtClean="0"/>
              <a:t>dayStart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/>
              <a:t>Called once in a </a:t>
            </a:r>
            <a:r>
              <a:rPr lang="en-US" altLang="ja-JP" sz="2400" dirty="0" smtClean="0"/>
              <a:t>beginning of the day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dirty="0"/>
              <a:t>finish()</a:t>
            </a:r>
          </a:p>
          <a:p>
            <a:pPr lvl="1"/>
            <a:r>
              <a:rPr lang="en-US" altLang="ja-JP" sz="2400" dirty="0"/>
              <a:t>Called once in </a:t>
            </a:r>
            <a:r>
              <a:rPr lang="en-US" altLang="ja-JP" sz="2400" dirty="0" smtClean="0"/>
              <a:t>an end of </a:t>
            </a:r>
            <a:r>
              <a:rPr lang="en-US" altLang="ja-JP" sz="2400" dirty="0"/>
              <a:t>the </a:t>
            </a:r>
            <a:r>
              <a:rPr lang="en-US" altLang="ja-JP" sz="2400" dirty="0" smtClean="0"/>
              <a:t>game</a:t>
            </a:r>
            <a:endParaRPr lang="en-US" altLang="ja-JP" sz="2400" dirty="0"/>
          </a:p>
          <a:p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1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525963"/>
          </a:xfrm>
        </p:spPr>
        <p:txBody>
          <a:bodyPr numCol="2">
            <a:normAutofit/>
          </a:bodyPr>
          <a:lstStyle/>
          <a:p>
            <a:r>
              <a:rPr lang="en-US" altLang="ja-JP" dirty="0"/>
              <a:t>vote()</a:t>
            </a:r>
          </a:p>
          <a:p>
            <a:pPr lvl="1"/>
            <a:r>
              <a:rPr lang="en-US" altLang="ja-JP" sz="2400" dirty="0" smtClean="0"/>
              <a:t>Selecting target to vote</a:t>
            </a:r>
          </a:p>
          <a:p>
            <a:r>
              <a:rPr lang="en-US" altLang="ja-JP" dirty="0" smtClean="0"/>
              <a:t>attack()</a:t>
            </a:r>
          </a:p>
          <a:p>
            <a:pPr lvl="1"/>
            <a:r>
              <a:rPr lang="en-US" altLang="ja-JP" dirty="0" smtClean="0"/>
              <a:t> </a:t>
            </a:r>
            <a:r>
              <a:rPr lang="en-US" altLang="ja-JP" sz="2000" dirty="0" smtClean="0"/>
              <a:t>Selecting target to attack</a:t>
            </a:r>
          </a:p>
          <a:p>
            <a:pPr lvl="1"/>
            <a:r>
              <a:rPr lang="en-US" altLang="ja-JP" sz="2400" dirty="0" smtClean="0"/>
              <a:t>Only for werewolf</a:t>
            </a:r>
            <a:endParaRPr lang="en-US" altLang="ja-JP" sz="2400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divine()</a:t>
            </a:r>
          </a:p>
          <a:p>
            <a:pPr lvl="1"/>
            <a:r>
              <a:rPr lang="en-US" altLang="ja-JP" sz="2400" dirty="0"/>
              <a:t>Selecting target to </a:t>
            </a:r>
            <a:r>
              <a:rPr lang="en-US" altLang="ja-JP" sz="2400" dirty="0" smtClean="0"/>
              <a:t>divine</a:t>
            </a:r>
          </a:p>
          <a:p>
            <a:pPr lvl="1"/>
            <a:r>
              <a:rPr lang="en-US" altLang="ja-JP" sz="2400" dirty="0"/>
              <a:t>Only for </a:t>
            </a:r>
            <a:r>
              <a:rPr lang="en-US" altLang="ja-JP" sz="2400" dirty="0" smtClean="0"/>
              <a:t>seer</a:t>
            </a:r>
            <a:endParaRPr lang="en-US" altLang="ja-JP" sz="2400" dirty="0"/>
          </a:p>
          <a:p>
            <a:r>
              <a:rPr lang="en-US" altLang="ja-JP" dirty="0" smtClean="0"/>
              <a:t>guard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/>
              <a:t>Selecting target to </a:t>
            </a:r>
            <a:r>
              <a:rPr lang="en-US" altLang="ja-JP" sz="2400" dirty="0" smtClean="0"/>
              <a:t>guard</a:t>
            </a:r>
            <a:endParaRPr lang="en-US" altLang="ja-JP" sz="2400" dirty="0"/>
          </a:p>
          <a:p>
            <a:pPr lvl="1"/>
            <a:r>
              <a:rPr lang="en-US" altLang="ja-JP" sz="2400" dirty="0"/>
              <a:t>Only for </a:t>
            </a:r>
            <a:r>
              <a:rPr lang="en-US" altLang="ja-JP" sz="2400" dirty="0" smtClean="0"/>
              <a:t>guardian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07461" y="1340767"/>
            <a:ext cx="546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ja-JP" sz="2400" dirty="0" smtClean="0"/>
              <a:t>Methods called </a:t>
            </a:r>
            <a:r>
              <a:rPr lang="en-US" altLang="ja-JP" sz="2400" dirty="0"/>
              <a:t>once </a:t>
            </a:r>
            <a:r>
              <a:rPr lang="en-US" altLang="ja-JP" sz="2400" dirty="0" smtClean="0"/>
              <a:t>at the end </a:t>
            </a:r>
            <a:r>
              <a:rPr lang="en-US" altLang="ja-JP" sz="2400" dirty="0"/>
              <a:t>of the </a:t>
            </a:r>
            <a:r>
              <a:rPr lang="en-US" altLang="ja-JP" sz="2400" dirty="0" smtClean="0"/>
              <a:t>day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2779" y="5301208"/>
            <a:ext cx="3978442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Return Agent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Player method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633267"/>
          </a:xfrm>
        </p:spPr>
        <p:txBody>
          <a:bodyPr numCol="2">
            <a:normAutofit/>
          </a:bodyPr>
          <a:lstStyle/>
          <a:p>
            <a:r>
              <a:rPr lang="en-US" altLang="ja-JP" dirty="0"/>
              <a:t>talk</a:t>
            </a:r>
            <a:r>
              <a:rPr lang="en-US" altLang="ja-JP" dirty="0" smtClean="0"/>
              <a:t>()</a:t>
            </a:r>
          </a:p>
          <a:p>
            <a:pPr lvl="1"/>
            <a:r>
              <a:rPr lang="en-US" altLang="ja-JP" sz="2400" dirty="0" smtClean="0"/>
              <a:t>Talking for everyone</a:t>
            </a:r>
            <a:endParaRPr lang="en-US" altLang="ja-JP" sz="2400" dirty="0"/>
          </a:p>
          <a:p>
            <a:pPr lvl="1"/>
            <a:r>
              <a:rPr lang="en-US" altLang="ja-JP" sz="2400" dirty="0" smtClean="0"/>
              <a:t>For everyone</a:t>
            </a:r>
            <a:endParaRPr lang="en-US" altLang="ja-JP" sz="24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whisper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sz="2400" dirty="0" smtClean="0"/>
              <a:t>Talking for werewolf</a:t>
            </a:r>
            <a:endParaRPr lang="en-US" altLang="ja-JP" sz="2400" dirty="0"/>
          </a:p>
          <a:p>
            <a:pPr lvl="1"/>
            <a:r>
              <a:rPr lang="en-US" altLang="ja-JP" sz="2400" dirty="0" smtClean="0"/>
              <a:t>Only for werewolf</a:t>
            </a:r>
            <a:endParaRPr lang="en-US" altLang="ja-JP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79150" y="1483275"/>
            <a:ext cx="472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/>
              <a:t>Method for utterance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2779" y="5301208"/>
            <a:ext cx="3978442" cy="46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FF00"/>
                </a:solidFill>
              </a:rPr>
              <a:t>Return String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444374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2800" dirty="0" err="1" smtClean="0"/>
              <a:t>GameInfo</a:t>
            </a:r>
            <a:endParaRPr kumimoji="1" lang="ja-JP" altLang="en-US" sz="2800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494323"/>
              </p:ext>
            </p:extLst>
          </p:nvPr>
        </p:nvGraphicFramePr>
        <p:xfrm>
          <a:off x="467544" y="764704"/>
          <a:ext cx="8229600" cy="5768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4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1424435458"/>
                    </a:ext>
                  </a:extLst>
                </a:gridCol>
                <a:gridCol w="46805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941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Return</a:t>
                      </a:r>
                      <a:r>
                        <a:rPr lang="en-US" altLang="ja-JP" sz="110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 value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Method</a:t>
                      </a:r>
                      <a:r>
                        <a:rPr lang="en-US" altLang="ja-JP" sz="110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 name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description</a:t>
                      </a:r>
                      <a:endParaRPr lang="ja-JP" sz="110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getDay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Role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getRole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one’s role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getExistingRoles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role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existing in the game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390630990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one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self</a:t>
                      </a:r>
                      <a:r>
                        <a:rPr 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(Agent</a:t>
                      </a:r>
                      <a:r>
                        <a:rPr lang="en-US" sz="1100" b="0" kern="100" baseline="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</a:t>
                      </a:r>
                      <a:r>
                        <a:rPr lang="en-US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type</a:t>
                      </a:r>
                      <a:r>
                        <a:rPr 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all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player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Species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getMediumResult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identifying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result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medium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en-US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Species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getDivineResult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divine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result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seer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getGuardedAgent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target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guarded yesterday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guardian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165858636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Century" panose="02040604050505020304" pitchFamily="18" charset="0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getLastDeadAgentList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agents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dead yesterday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including fox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345210679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getExecutedAgent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agent executed yesterday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getLatestExecutedAgent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agent executed today(null before decision)</a:t>
                      </a:r>
                      <a:endParaRPr lang="ja-JP" altLang="ja-JP" sz="1100" b="0" kern="100" dirty="0" smtClean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2922521164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Agent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getAttackedAgent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target attacked regardless of success of attack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list of voting yesterday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former voting if voting once more 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499099415"/>
                  </a:ext>
                </a:extLst>
              </a:tr>
              <a:tr h="261854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getAttackVoteList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attacking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1854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List&lt;Vote&gt;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getLatestAttackVoteList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former attack voting if voting once more 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44273261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List&lt;Talk&gt;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getTalkList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talking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List&lt;Talk&gt;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getWhisperList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whisper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for werewolf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）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List&lt;Agent&gt;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marL="0" marR="0" lvl="0" indent="6350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getAliveAgentList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alt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list of agents alive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3540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Map&lt;Agent, Status&gt;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getStatusMap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life or death of each player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43701">
                <a:tc>
                  <a:txBody>
                    <a:bodyPr/>
                    <a:lstStyle/>
                    <a:p>
                      <a:pPr indent="63500"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Map&lt;Agent, Role&gt;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err="1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getRoleMap</a:t>
                      </a:r>
                      <a:r>
                        <a:rPr lang="en-US" altLang="ja-JP" sz="1100" b="0" kern="100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()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tc>
                  <a:txBody>
                    <a:bodyPr/>
                    <a:lstStyle/>
                    <a:p>
                      <a:pPr indent="63500" algn="l">
                        <a:lnSpc>
                          <a:spcPct val="80000"/>
                        </a:lnSpc>
                        <a:spcAft>
                          <a:spcPts val="300"/>
                        </a:spcAft>
                      </a:pP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Return role of each player. 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role you can see.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if you are villager, you can see only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you. If you are werewolf, you can know other </a:t>
                      </a:r>
                      <a:r>
                        <a:rPr lang="en-US" altLang="ja-JP" sz="1100" b="0" kern="100" baseline="0" dirty="0" err="1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werewolfs</a:t>
                      </a:r>
                      <a:r>
                        <a:rPr lang="ja-JP" altLang="en-US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）</a:t>
                      </a:r>
                      <a:r>
                        <a:rPr lang="en-US" altLang="ja-JP" sz="1100" b="0" kern="10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you can get every</a:t>
                      </a:r>
                      <a:r>
                        <a:rPr lang="en-US" altLang="ja-JP" sz="1100" b="0" kern="100" baseline="0" dirty="0" smtClean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role after end of the game</a:t>
                      </a:r>
                      <a:endParaRPr lang="ja-JP" sz="1100" b="0" kern="100" dirty="0"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Century" panose="02040604050505020304" pitchFamily="18" charset="0"/>
                      </a:endParaRPr>
                    </a:p>
                  </a:txBody>
                  <a:tcPr marL="62075" marR="62075" marT="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2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Run the game using GUI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8949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Run the </a:t>
            </a:r>
            <a:r>
              <a:rPr lang="en-US" altLang="ja-JP" dirty="0"/>
              <a:t>game using GUI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S</a:t>
            </a:r>
            <a:r>
              <a:rPr lang="en-US" altLang="ja-JP" dirty="0"/>
              <a:t>erver </a:t>
            </a:r>
            <a:r>
              <a:rPr lang="en-US" altLang="ja-JP" dirty="0" smtClean="0"/>
              <a:t>Starter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/>
              <a:t>: D</a:t>
            </a:r>
            <a:r>
              <a:rPr lang="en-US" altLang="ja-JP" dirty="0" smtClean="0"/>
              <a:t>ouble-click </a:t>
            </a:r>
            <a:r>
              <a:rPr lang="en-US" altLang="ja-JP" dirty="0" err="1" smtClean="0"/>
              <a:t>StartServer.bat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Mac/Linux</a:t>
            </a:r>
            <a:r>
              <a:rPr kumimoji="1" lang="ja-JP" altLang="en-US" dirty="0" smtClean="0"/>
              <a:t> </a:t>
            </a:r>
            <a:r>
              <a:rPr kumimoji="1" lang="en-US" altLang="ja-JP" dirty="0"/>
              <a:t>: </a:t>
            </a:r>
            <a:r>
              <a:rPr lang="en-US" altLang="ja-JP" dirty="0"/>
              <a:t>Double-click </a:t>
            </a:r>
            <a:r>
              <a:rPr kumimoji="1" lang="en-US" altLang="ja-JP" dirty="0" err="1" smtClean="0"/>
              <a:t>StartSerber.sh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96952"/>
            <a:ext cx="4845546" cy="34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a platform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700808"/>
            <a:ext cx="8178807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dirty="0"/>
              <a:t>O</a:t>
            </a:r>
            <a:r>
              <a:rPr lang="en-US" altLang="ja-JP" dirty="0" smtClean="0"/>
              <a:t>ther files are used for running the game</a:t>
            </a:r>
          </a:p>
          <a:p>
            <a:r>
              <a:rPr lang="en-US" altLang="ja-JP" dirty="0" err="1" smtClean="0"/>
              <a:t>StartServer</a:t>
            </a:r>
            <a:r>
              <a:rPr lang="en-US" altLang="ja-JP" dirty="0" smtClean="0"/>
              <a:t>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starting the game server using GUI</a:t>
            </a:r>
            <a:endParaRPr lang="en-US" altLang="ja-JP" dirty="0"/>
          </a:p>
          <a:p>
            <a:r>
              <a:rPr lang="en-US" altLang="ja-JP" dirty="0" err="1" smtClean="0"/>
              <a:t>StartClient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starting clients which access the game server </a:t>
            </a:r>
            <a:endParaRPr lang="en-US" altLang="ja-JP" dirty="0"/>
          </a:p>
          <a:p>
            <a:r>
              <a:rPr lang="en-US" altLang="ja-JP" dirty="0" err="1"/>
              <a:t>StartGUIClient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starting clients </a:t>
            </a:r>
            <a:r>
              <a:rPr lang="en-US" altLang="ja-JP" dirty="0"/>
              <a:t>which access </a:t>
            </a:r>
            <a:r>
              <a:rPr lang="en-US" altLang="ja-JP" dirty="0" smtClean="0"/>
              <a:t>the game </a:t>
            </a:r>
            <a:r>
              <a:rPr lang="en-US" altLang="ja-JP" dirty="0"/>
              <a:t>server </a:t>
            </a:r>
            <a:r>
              <a:rPr lang="en-US" altLang="ja-JP" dirty="0" smtClean="0"/>
              <a:t>using GUI</a:t>
            </a:r>
            <a:endParaRPr lang="en-US" altLang="ja-JP" dirty="0"/>
          </a:p>
          <a:p>
            <a:r>
              <a:rPr lang="en-US" altLang="ja-JP" dirty="0" err="1"/>
              <a:t>AutoStarter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running the game by following these files</a:t>
            </a:r>
          </a:p>
          <a:p>
            <a:pPr marL="0" indent="0">
              <a:buNone/>
            </a:pPr>
            <a:r>
              <a:rPr lang="en-US" altLang="ja-JP" dirty="0" smtClean="0"/>
              <a:t>    (</a:t>
            </a:r>
            <a:r>
              <a:rPr lang="en-US" altLang="ja-JP" dirty="0" err="1" smtClean="0"/>
              <a:t>AutoStarter.ini</a:t>
            </a:r>
            <a:r>
              <a:rPr lang="en-US" altLang="ja-JP" dirty="0"/>
              <a:t> </a:t>
            </a:r>
            <a:r>
              <a:rPr lang="en-US" altLang="ja-JP" dirty="0" smtClean="0"/>
              <a:t>and </a:t>
            </a:r>
            <a:r>
              <a:rPr lang="en-US" altLang="ja-JP" dirty="0" err="1" smtClean="0"/>
              <a:t>SampleSetting.cfg</a:t>
            </a:r>
            <a:r>
              <a:rPr lang="en-US" altLang="ja-JP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08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Configure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kumimoji="1" lang="en-US" altLang="ja-JP" dirty="0" err="1"/>
              <a:t>Num</a:t>
            </a:r>
            <a:r>
              <a:rPr kumimoji="1" lang="en-US" altLang="ja-JP" dirty="0"/>
              <a:t> of </a:t>
            </a:r>
            <a:r>
              <a:rPr kumimoji="1" lang="en-US" altLang="ja-JP" dirty="0" smtClean="0"/>
              <a:t>players </a:t>
            </a:r>
            <a:r>
              <a:rPr lang="en-US" altLang="ja-JP" dirty="0" smtClean="0"/>
              <a:t>= </a:t>
            </a:r>
            <a:r>
              <a:rPr kumimoji="1" lang="en-US" altLang="ja-JP" dirty="0" smtClean="0"/>
              <a:t>5</a:t>
            </a:r>
            <a:endParaRPr kumimoji="1" lang="en-US" altLang="ja-JP" dirty="0"/>
          </a:p>
          <a:p>
            <a:r>
              <a:rPr kumimoji="1" lang="en-US" altLang="ja-JP" dirty="0" smtClean="0"/>
              <a:t>Click [Connect]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996952"/>
            <a:ext cx="7962900" cy="2809875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10800000">
            <a:off x="2699792" y="3578286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1547664" y="393832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45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Connect clients</a:t>
            </a:r>
            <a:r>
              <a:rPr kumimoji="1" lang="en-US" altLang="ja-JP" dirty="0" smtClean="0"/>
              <a:t>(1/3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Client </a:t>
            </a:r>
            <a:r>
              <a:rPr lang="en-US" altLang="ja-JP" dirty="0"/>
              <a:t>Starter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Windows</a:t>
            </a:r>
            <a:r>
              <a:rPr lang="ja-JP" altLang="en-US" dirty="0" smtClean="0"/>
              <a:t> </a:t>
            </a:r>
            <a:r>
              <a:rPr lang="en-US" altLang="ja-JP" dirty="0" smtClean="0"/>
              <a:t>: Start </a:t>
            </a:r>
            <a:r>
              <a:rPr lang="en-US" altLang="ja-JP" dirty="0" err="1" smtClean="0"/>
              <a:t>StartGuiClient.bat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Mac/Linux</a:t>
            </a:r>
            <a:r>
              <a:rPr kumimoji="1" lang="ja-JP" altLang="en-US" dirty="0" smtClean="0"/>
              <a:t> </a:t>
            </a:r>
            <a:r>
              <a:rPr kumimoji="1" lang="en-US" altLang="ja-JP" dirty="0"/>
              <a:t>: </a:t>
            </a:r>
            <a:r>
              <a:rPr kumimoji="1" lang="en-US" altLang="ja-JP" dirty="0" smtClean="0"/>
              <a:t>Start </a:t>
            </a:r>
            <a:r>
              <a:rPr lang="en-US" altLang="ja-JP" dirty="0" err="1" smtClean="0"/>
              <a:t>StartGuiClient.sh</a:t>
            </a:r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965" y="2904891"/>
            <a:ext cx="3702282" cy="37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7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Connect clients(2/3)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Copy Jar and </a:t>
            </a:r>
            <a:r>
              <a:rPr lang="en-US" altLang="ja-JP" dirty="0" err="1" smtClean="0"/>
              <a:t>aiwolf-client.jar</a:t>
            </a:r>
            <a:r>
              <a:rPr lang="en-US" altLang="ja-JP" dirty="0"/>
              <a:t> </a:t>
            </a:r>
            <a:r>
              <a:rPr lang="en-US" altLang="ja-JP" dirty="0" smtClean="0"/>
              <a:t>to </a:t>
            </a:r>
            <a:r>
              <a:rPr lang="en-US" altLang="ja-JP" dirty="0" err="1" smtClean="0"/>
              <a:t>JarFiles</a:t>
            </a:r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2" y="2379518"/>
            <a:ext cx="4104456" cy="4177532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10800000">
            <a:off x="3995936" y="2852936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134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Connect clients</a:t>
            </a:r>
            <a:r>
              <a:rPr lang="ja-JP" altLang="en-US" dirty="0" smtClean="0"/>
              <a:t>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Select JAR</a:t>
            </a:r>
            <a:r>
              <a:rPr lang="ja-JP" altLang="en-US" dirty="0" smtClean="0"/>
              <a:t>，</a:t>
            </a:r>
            <a:r>
              <a:rPr lang="en-US" altLang="ja-JP" dirty="0" smtClean="0"/>
              <a:t>player class</a:t>
            </a:r>
            <a:endParaRPr lang="en-US" altLang="ja-JP" dirty="0"/>
          </a:p>
          <a:p>
            <a:r>
              <a:rPr kumimoji="1" lang="en-US" altLang="ja-JP" dirty="0" smtClean="0"/>
              <a:t>Select Connect Agent</a:t>
            </a:r>
            <a:endParaRPr kumimoji="1" lang="en-US" altLang="ja-JP" dirty="0"/>
          </a:p>
          <a:p>
            <a:r>
              <a:rPr lang="en-US" altLang="ja-JP" dirty="0" smtClean="0"/>
              <a:t>You can also request by using Role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537012"/>
            <a:ext cx="6372225" cy="307657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10800000">
            <a:off x="2555776" y="392552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10800000">
            <a:off x="5404923" y="3904745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10800000">
            <a:off x="2915816" y="6180907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383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Run the game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Your own agent </a:t>
            </a:r>
            <a:r>
              <a:rPr lang="en-US" altLang="ja-JP" dirty="0" err="1" smtClean="0"/>
              <a:t>v.s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SampleRoleAssignPlayer</a:t>
            </a:r>
            <a:endParaRPr lang="en-US" altLang="ja-JP" dirty="0"/>
          </a:p>
          <a:p>
            <a:r>
              <a:rPr kumimoji="1" lang="en-US" altLang="ja-JP" dirty="0"/>
              <a:t>Server </a:t>
            </a:r>
            <a:r>
              <a:rPr kumimoji="1" lang="en-US" altLang="ja-JP" dirty="0" smtClean="0"/>
              <a:t>Starter</a:t>
            </a:r>
            <a:r>
              <a:rPr lang="en-US" altLang="ja-JP" dirty="0"/>
              <a:t> </a:t>
            </a:r>
            <a:r>
              <a:rPr lang="ja-JP" altLang="en-US" dirty="0" smtClean="0"/>
              <a:t>＞　</a:t>
            </a:r>
            <a:r>
              <a:rPr lang="en-US" altLang="ja-JP" dirty="0"/>
              <a:t>C</a:t>
            </a:r>
            <a:r>
              <a:rPr lang="en-US" altLang="ja-JP" dirty="0" smtClean="0"/>
              <a:t>lick [</a:t>
            </a:r>
            <a:r>
              <a:rPr kumimoji="1" lang="en-US" altLang="ja-JP" dirty="0" smtClean="0"/>
              <a:t>Start Game</a:t>
            </a:r>
            <a:r>
              <a:rPr lang="en-US" altLang="ja-JP" dirty="0"/>
              <a:t>]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92177"/>
            <a:ext cx="7962900" cy="330517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57200" y="5517827"/>
            <a:ext cx="3981450" cy="1079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5802997"/>
            <a:ext cx="334088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 Agent connected</a:t>
            </a:r>
            <a:r>
              <a:rPr kumimoji="1" lang="ja-JP" altLang="en-US" dirty="0" smtClean="0">
                <a:solidFill>
                  <a:schemeClr val="bg1"/>
                </a:solidFill>
              </a:rPr>
              <a:t>（</a:t>
            </a:r>
            <a:r>
              <a:rPr kumimoji="1" lang="en-US" altLang="ja-JP" dirty="0" err="1">
                <a:solidFill>
                  <a:schemeClr val="bg1"/>
                </a:solidFill>
              </a:rPr>
              <a:t>ServerStarter</a:t>
            </a:r>
            <a:r>
              <a:rPr kumimoji="1" lang="ja-JP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7" name="右矢印 6"/>
          <p:cNvSpPr/>
          <p:nvPr/>
        </p:nvSpPr>
        <p:spPr>
          <a:xfrm rot="10800000">
            <a:off x="1691680" y="5192602"/>
            <a:ext cx="57606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236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You can see the result on right window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78" y="2289995"/>
            <a:ext cx="5781650" cy="416334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51712" y="5674371"/>
            <a:ext cx="1411446" cy="21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4551" y="5954620"/>
            <a:ext cx="35047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Example : </a:t>
            </a:r>
            <a:r>
              <a:rPr kumimoji="1" lang="en-US" altLang="ja-JP" dirty="0" smtClean="0">
                <a:solidFill>
                  <a:schemeClr val="bg1"/>
                </a:solidFill>
              </a:rPr>
              <a:t>(Villager)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won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33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15667</TotalTime>
  <Words>2624</Words>
  <Application>Microsoft Macintosh PowerPoint</Application>
  <PresentationFormat>画面に合わせる (4:3)</PresentationFormat>
  <Paragraphs>830</Paragraphs>
  <Slides>95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95</vt:i4>
      </vt:variant>
    </vt:vector>
  </HeadingPairs>
  <TitlesOfParts>
    <vt:vector size="110" baseType="lpstr">
      <vt:lpstr>Arial</vt:lpstr>
      <vt:lpstr>Calibri</vt:lpstr>
      <vt:lpstr>Century</vt:lpstr>
      <vt:lpstr>Century Gothic</vt:lpstr>
      <vt:lpstr>Consolas</vt:lpstr>
      <vt:lpstr>Mangal</vt:lpstr>
      <vt:lpstr>ＭＳ Ｐゴシック</vt:lpstr>
      <vt:lpstr>ＭＳ ゴシック</vt:lpstr>
      <vt:lpstr>ＭＳ 明朝</vt:lpstr>
      <vt:lpstr>Times New Roman</vt:lpstr>
      <vt:lpstr>Wingdings</vt:lpstr>
      <vt:lpstr>Yu Gothic</vt:lpstr>
      <vt:lpstr>メイリオ</vt:lpstr>
      <vt:lpstr>游ゴシック</vt:lpstr>
      <vt:lpstr>Office ​​テーマ</vt:lpstr>
      <vt:lpstr>How to create the AI Wolf agent? </vt:lpstr>
      <vt:lpstr>Agenda</vt:lpstr>
      <vt:lpstr>Prepare for creating the agent</vt:lpstr>
      <vt:lpstr>Download the platform（１）</vt:lpstr>
      <vt:lpstr>Download the platform（2）</vt:lpstr>
      <vt:lpstr>Download the platform（3）</vt:lpstr>
      <vt:lpstr>What is a platform（1）</vt:lpstr>
      <vt:lpstr>What is a platform（2）</vt:lpstr>
      <vt:lpstr>What is a platform（3）</vt:lpstr>
      <vt:lpstr>Create the java project（１）</vt:lpstr>
      <vt:lpstr>Create the java project （２）</vt:lpstr>
      <vt:lpstr>Create the folder（1）</vt:lpstr>
      <vt:lpstr>Create the folder （２）</vt:lpstr>
      <vt:lpstr>Configure the Build Path（１）</vt:lpstr>
      <vt:lpstr>Configure the Build Path（2）</vt:lpstr>
      <vt:lpstr>Configure the Build Path（3）</vt:lpstr>
      <vt:lpstr>Configure the Build Path（4）</vt:lpstr>
      <vt:lpstr>Javadoc location（１）</vt:lpstr>
      <vt:lpstr>Javadoc location（２）</vt:lpstr>
      <vt:lpstr>Javadoc location （３）</vt:lpstr>
      <vt:lpstr>Javadoc location （4）</vt:lpstr>
      <vt:lpstr>Create the agent</vt:lpstr>
      <vt:lpstr>Run the game with your agent</vt:lpstr>
      <vt:lpstr>Run the game with your agent</vt:lpstr>
      <vt:lpstr>Create Package（１）</vt:lpstr>
      <vt:lpstr>Create Package（2）</vt:lpstr>
      <vt:lpstr>Create Class（１）</vt:lpstr>
      <vt:lpstr>Create Class（2）</vt:lpstr>
      <vt:lpstr>Create Class（３）</vt:lpstr>
      <vt:lpstr>What is a DemoRoleAssignPlayer</vt:lpstr>
      <vt:lpstr>How to make a JAR file（１）</vt:lpstr>
      <vt:lpstr>How to make a JAR file（2）</vt:lpstr>
      <vt:lpstr>How to make a JAR file（3）</vt:lpstr>
      <vt:lpstr>Configurations </vt:lpstr>
      <vt:lpstr>Edit .ini </vt:lpstr>
      <vt:lpstr>Run the game</vt:lpstr>
      <vt:lpstr>Run the game with your agent</vt:lpstr>
      <vt:lpstr>Create a Class for Seer</vt:lpstr>
      <vt:lpstr>Change RoleAssignPlayer</vt:lpstr>
      <vt:lpstr>Run the game</vt:lpstr>
      <vt:lpstr>Player Interface</vt:lpstr>
      <vt:lpstr>Stream of the Game</vt:lpstr>
      <vt:lpstr>Return of each method</vt:lpstr>
      <vt:lpstr>Create the Seer Agent</vt:lpstr>
      <vt:lpstr>Let’s create the seer agent</vt:lpstr>
      <vt:lpstr>Implementation</vt:lpstr>
      <vt:lpstr>Implementation</vt:lpstr>
      <vt:lpstr>Field</vt:lpstr>
      <vt:lpstr>Utility method</vt:lpstr>
      <vt:lpstr>Implementation</vt:lpstr>
      <vt:lpstr>getName(), update()</vt:lpstr>
      <vt:lpstr>Implementation</vt:lpstr>
      <vt:lpstr>initialize()</vt:lpstr>
      <vt:lpstr>Implementation</vt:lpstr>
      <vt:lpstr>dayStart()</vt:lpstr>
      <vt:lpstr>Implementation</vt:lpstr>
      <vt:lpstr>vote()</vt:lpstr>
      <vt:lpstr>vote()</vt:lpstr>
      <vt:lpstr>vote()</vt:lpstr>
      <vt:lpstr>vote() （whole code）</vt:lpstr>
      <vt:lpstr>Implementation</vt:lpstr>
      <vt:lpstr>divine()</vt:lpstr>
      <vt:lpstr>divine()</vt:lpstr>
      <vt:lpstr>Implementation</vt:lpstr>
      <vt:lpstr>talk, whisper</vt:lpstr>
      <vt:lpstr>talk, whisper</vt:lpstr>
      <vt:lpstr>ContentBuilder Class(1)</vt:lpstr>
      <vt:lpstr>ContentBuilder Class(2)</vt:lpstr>
      <vt:lpstr>Example</vt:lpstr>
      <vt:lpstr>talk()</vt:lpstr>
      <vt:lpstr>talk()</vt:lpstr>
      <vt:lpstr>talk()</vt:lpstr>
      <vt:lpstr>talk() （whole code）</vt:lpstr>
      <vt:lpstr>Read the Content</vt:lpstr>
      <vt:lpstr>Read the Content</vt:lpstr>
      <vt:lpstr>Content Class</vt:lpstr>
      <vt:lpstr>To read content, Correcting update() （１）</vt:lpstr>
      <vt:lpstr>To read content, Correcting update() （2）</vt:lpstr>
      <vt:lpstr>update()(whole code)</vt:lpstr>
      <vt:lpstr>Read coming-out Information</vt:lpstr>
      <vt:lpstr>Read coming-out Information</vt:lpstr>
      <vt:lpstr>supplement</vt:lpstr>
      <vt:lpstr>Player method</vt:lpstr>
      <vt:lpstr>Player method</vt:lpstr>
      <vt:lpstr>Player method</vt:lpstr>
      <vt:lpstr>GameInfo</vt:lpstr>
      <vt:lpstr>PowerPoint プレゼンテーション</vt:lpstr>
      <vt:lpstr>Run the game using GUI</vt:lpstr>
      <vt:lpstr>Run the game using GUI</vt:lpstr>
      <vt:lpstr>Configure server</vt:lpstr>
      <vt:lpstr>Connect clients(1/3)</vt:lpstr>
      <vt:lpstr>Connect clients(2/3)</vt:lpstr>
      <vt:lpstr>Connect clients (3/3)</vt:lpstr>
      <vt:lpstr>Run the game</vt:lpstr>
      <vt:lpstr>Result</vt:lpstr>
    </vt:vector>
  </TitlesOfParts>
  <Company>Toshiba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人狼エージェント作成講座</dc:title>
  <dc:creator>kengo</dc:creator>
  <cp:lastModifiedBy>atom sonoda</cp:lastModifiedBy>
  <cp:revision>620</cp:revision>
  <dcterms:created xsi:type="dcterms:W3CDTF">2014-09-15T17:33:27Z</dcterms:created>
  <dcterms:modified xsi:type="dcterms:W3CDTF">2017-09-17T06:00:59Z</dcterms:modified>
</cp:coreProperties>
</file>